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theme/theme2.xml" ContentType="application/vnd.openxmlformats-officedocument.theme+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customXml/itemProps4.xml" ContentType="application/vnd.openxmlformats-officedocument.customXml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29" r:id="rId4"/>
    <p:sldMasterId id="2147483923" r:id="rId5"/>
    <p:sldMasterId id="2147483943" r:id="rId6"/>
  </p:sldMasterIdLst>
  <p:notesMasterIdLst>
    <p:notesMasterId r:id="rId37"/>
  </p:notesMasterIdLst>
  <p:sldIdLst>
    <p:sldId id="431" r:id="rId7"/>
    <p:sldId id="447" r:id="rId8"/>
    <p:sldId id="451" r:id="rId9"/>
    <p:sldId id="438" r:id="rId10"/>
    <p:sldId id="449" r:id="rId11"/>
    <p:sldId id="452" r:id="rId12"/>
    <p:sldId id="448" r:id="rId13"/>
    <p:sldId id="277" r:id="rId14"/>
    <p:sldId id="432" r:id="rId15"/>
    <p:sldId id="439" r:id="rId16"/>
    <p:sldId id="440" r:id="rId17"/>
    <p:sldId id="441" r:id="rId18"/>
    <p:sldId id="442" r:id="rId19"/>
    <p:sldId id="443" r:id="rId20"/>
    <p:sldId id="444" r:id="rId21"/>
    <p:sldId id="445" r:id="rId22"/>
    <p:sldId id="453" r:id="rId23"/>
    <p:sldId id="413" r:id="rId24"/>
    <p:sldId id="414" r:id="rId25"/>
    <p:sldId id="428" r:id="rId26"/>
    <p:sldId id="424" r:id="rId27"/>
    <p:sldId id="437" r:id="rId28"/>
    <p:sldId id="450" r:id="rId29"/>
    <p:sldId id="436" r:id="rId30"/>
    <p:sldId id="433" r:id="rId31"/>
    <p:sldId id="430" r:id="rId32"/>
    <p:sldId id="446" r:id="rId33"/>
    <p:sldId id="415" r:id="rId34"/>
    <p:sldId id="429" r:id="rId35"/>
    <p:sldId id="434" r:id="rId3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00"/>
    <a:srgbClr val="9FFFCA"/>
    <a:srgbClr val="FFFFCC"/>
    <a:srgbClr val="99FFCC"/>
    <a:srgbClr val="007033"/>
    <a:srgbClr val="007AE4"/>
    <a:srgbClr val="0071D3"/>
    <a:srgbClr val="006CC9"/>
    <a:srgbClr val="0060B3"/>
    <a:srgbClr val="5B9BD5"/>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C5249B1-8982-4DE7-A4DA-8972FBB7EB43}" v="726" dt="2023-07-19T09:31:25.960"/>
    <p1510:client id="{30462C34-B564-493B-B6C6-D114DD8DAA79}" v="21" dt="2023-07-19T06:52:40.598"/>
    <p1510:client id="{4D8ADFC9-F7D3-4BC3-B835-19EEEEC353BF}" v="7" dt="2023-07-19T08:55:26.616"/>
    <p1510:client id="{69E31221-E736-C01C-FD55-3C545AE076B7}" v="30" dt="2023-07-19T08:37:45.123"/>
    <p1510:client id="{96996F97-DBDD-4A57-A8F7-4CCDEA3DBD98}" v="6" dt="2023-07-19T08:13:35.717"/>
    <p1510:client id="{9D0E0EF2-1257-4030-9A20-0A48F76DAE6A}" v="412" dt="2023-07-19T08:12:36.427"/>
    <p1510:client id="{AC033005-6AD1-2B88-9D07-866449E522ED}" v="3" dt="2023-07-19T07:51:14.305"/>
    <p1510:client id="{B94A4848-6244-4026-ADF5-783AD2FB562D}" v="115" dt="2023-07-19T08:17:28.329"/>
    <p1510:client id="{D3C29ADE-8B9A-4DE8-BDF9-28640F18A8B0}" v="12" dt="2023-07-19T08:05:19.388"/>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7E9639D4-E3E2-4D34-9284-5A2195B3D0D7}" styleName="Light Style 2">
    <a:wholeTbl>
      <a:tcTxStyle>
        <a:fontRef idx="minor">
          <a:scrgbClr r="0" g="0" b="0"/>
        </a:fontRef>
        <a:schemeClr val="tx1"/>
      </a:tcTxStyle>
      <a:tcStyle>
        <a:tcBdr>
          <a:left>
            <a:lnRef idx="1">
              <a:schemeClr val="tx1"/>
            </a:lnRef>
          </a:left>
          <a:right>
            <a:lnRef idx="1">
              <a:schemeClr val="tx1"/>
            </a:lnRef>
          </a:right>
          <a:top>
            <a:lnRef idx="1">
              <a:schemeClr val="tx1"/>
            </a:lnRef>
          </a:top>
          <a:bottom>
            <a:lnRef idx="1">
              <a:schemeClr val="tx1"/>
            </a:lnRef>
          </a:bottom>
          <a:insideH>
            <a:ln>
              <a:noFill/>
            </a:ln>
          </a:insideH>
          <a:insideV>
            <a:ln>
              <a:noFill/>
            </a:ln>
          </a:insideV>
        </a:tcBdr>
        <a:fill>
          <a:noFill/>
        </a:fill>
      </a:tcStyle>
    </a:wholeTbl>
    <a:band1H>
      <a:tcStyle>
        <a:tcBdr>
          <a:top>
            <a:lnRef idx="1">
              <a:schemeClr val="tx1"/>
            </a:lnRef>
          </a:top>
          <a:bottom>
            <a:lnRef idx="1">
              <a:schemeClr val="tx1"/>
            </a:lnRef>
          </a:bottom>
        </a:tcBdr>
      </a:tcStyle>
    </a:band1H>
    <a:band1V>
      <a:tcStyle>
        <a:tcBdr>
          <a:left>
            <a:lnRef idx="1">
              <a:schemeClr val="tx1"/>
            </a:lnRef>
          </a:left>
          <a:right>
            <a:lnRef idx="1">
              <a:schemeClr val="tx1"/>
            </a:lnRef>
          </a:right>
        </a:tcBdr>
      </a:tcStyle>
    </a:band1V>
    <a:band2V>
      <a:tcStyle>
        <a:tcBdr>
          <a:left>
            <a:lnRef idx="1">
              <a:schemeClr val="tx1"/>
            </a:lnRef>
          </a:left>
          <a:right>
            <a:lnRef idx="1">
              <a:schemeClr val="tx1"/>
            </a:lnRef>
          </a:right>
        </a:tcBdr>
      </a:tcStyle>
    </a:band2V>
    <a:lastCol>
      <a:tcTxStyle b="on"/>
      <a:tcStyle>
        <a:tcBdr/>
      </a:tcStyle>
    </a:lastCol>
    <a:firstCol>
      <a:tcTxStyle b="on"/>
      <a:tcStyle>
        <a:tcBdr/>
      </a:tcStyle>
    </a:firstCol>
    <a:lastRow>
      <a:tcTxStyle b="on"/>
      <a:tcStyle>
        <a:tcBdr>
          <a:top>
            <a:ln w="50800" cmpd="dbl">
              <a:solidFill>
                <a:schemeClr val="tx1"/>
              </a:solidFill>
            </a:ln>
          </a:top>
        </a:tcBdr>
      </a:tcStyle>
    </a:lastRow>
    <a:firstRow>
      <a:tcTxStyle b="on">
        <a:fontRef idx="minor">
          <a:scrgbClr r="0" g="0" b="0"/>
        </a:fontRef>
        <a:schemeClr val="bg1"/>
      </a:tcTxStyle>
      <a:tcStyle>
        <a:tcBdr/>
        <a:fillRef idx="1">
          <a:schemeClr val="tx1"/>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79" d="100"/>
          <a:sy n="79" d="100"/>
        </p:scale>
        <p:origin x="821" y="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7.xml"/><Relationship Id="rId18" Type="http://schemas.openxmlformats.org/officeDocument/2006/relationships/slide" Target="slides/slide12.xml"/><Relationship Id="rId26" Type="http://schemas.openxmlformats.org/officeDocument/2006/relationships/slide" Target="slides/slide20.xml"/><Relationship Id="rId39" Type="http://schemas.openxmlformats.org/officeDocument/2006/relationships/viewProps" Target="viewProps.xml"/><Relationship Id="rId21" Type="http://schemas.openxmlformats.org/officeDocument/2006/relationships/slide" Target="slides/slide15.xml"/><Relationship Id="rId34" Type="http://schemas.openxmlformats.org/officeDocument/2006/relationships/slide" Target="slides/slide28.xml"/><Relationship Id="rId42" Type="http://schemas.microsoft.com/office/2016/11/relationships/changesInfo" Target="changesInfos/changesInfo1.xml"/><Relationship Id="rId7" Type="http://schemas.openxmlformats.org/officeDocument/2006/relationships/slide" Target="slides/slide1.xml"/><Relationship Id="rId2" Type="http://schemas.openxmlformats.org/officeDocument/2006/relationships/customXml" Target="../customXml/item2.xml"/><Relationship Id="rId16" Type="http://schemas.openxmlformats.org/officeDocument/2006/relationships/slide" Target="slides/slide10.xml"/><Relationship Id="rId20" Type="http://schemas.openxmlformats.org/officeDocument/2006/relationships/slide" Target="slides/slide14.xml"/><Relationship Id="rId29" Type="http://schemas.openxmlformats.org/officeDocument/2006/relationships/slide" Target="slides/slide23.xml"/><Relationship Id="rId41"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5.xml"/><Relationship Id="rId24" Type="http://schemas.openxmlformats.org/officeDocument/2006/relationships/slide" Target="slides/slide18.xml"/><Relationship Id="rId32" Type="http://schemas.openxmlformats.org/officeDocument/2006/relationships/slide" Target="slides/slide26.xml"/><Relationship Id="rId37" Type="http://schemas.openxmlformats.org/officeDocument/2006/relationships/notesMaster" Target="notesMasters/notesMaster1.xml"/><Relationship Id="rId40" Type="http://schemas.openxmlformats.org/officeDocument/2006/relationships/theme" Target="theme/theme1.xml"/><Relationship Id="rId5" Type="http://schemas.openxmlformats.org/officeDocument/2006/relationships/slideMaster" Target="slideMasters/slideMaster2.xml"/><Relationship Id="rId15" Type="http://schemas.openxmlformats.org/officeDocument/2006/relationships/slide" Target="slides/slide9.xml"/><Relationship Id="rId23" Type="http://schemas.openxmlformats.org/officeDocument/2006/relationships/slide" Target="slides/slide17.xml"/><Relationship Id="rId28" Type="http://schemas.openxmlformats.org/officeDocument/2006/relationships/slide" Target="slides/slide22.xml"/><Relationship Id="rId36" Type="http://schemas.openxmlformats.org/officeDocument/2006/relationships/slide" Target="slides/slide30.xml"/><Relationship Id="rId10" Type="http://schemas.openxmlformats.org/officeDocument/2006/relationships/slide" Target="slides/slide4.xml"/><Relationship Id="rId19" Type="http://schemas.openxmlformats.org/officeDocument/2006/relationships/slide" Target="slides/slide13.xml"/><Relationship Id="rId31" Type="http://schemas.openxmlformats.org/officeDocument/2006/relationships/slide" Target="slides/slide25.xml"/><Relationship Id="rId44" Type="http://schemas.openxmlformats.org/officeDocument/2006/relationships/customXml" Target="../customXml/item4.xml"/><Relationship Id="rId4" Type="http://schemas.openxmlformats.org/officeDocument/2006/relationships/slideMaster" Target="slideMasters/slideMaster1.xml"/><Relationship Id="rId9" Type="http://schemas.openxmlformats.org/officeDocument/2006/relationships/slide" Target="slides/slide3.xml"/><Relationship Id="rId14" Type="http://schemas.openxmlformats.org/officeDocument/2006/relationships/slide" Target="slides/slide8.xml"/><Relationship Id="rId22" Type="http://schemas.openxmlformats.org/officeDocument/2006/relationships/slide" Target="slides/slide16.xml"/><Relationship Id="rId27" Type="http://schemas.openxmlformats.org/officeDocument/2006/relationships/slide" Target="slides/slide21.xml"/><Relationship Id="rId30" Type="http://schemas.openxmlformats.org/officeDocument/2006/relationships/slide" Target="slides/slide24.xml"/><Relationship Id="rId35" Type="http://schemas.openxmlformats.org/officeDocument/2006/relationships/slide" Target="slides/slide29.xml"/><Relationship Id="rId43" Type="http://schemas.microsoft.com/office/2015/10/relationships/revisionInfo" Target="revisionInfo.xml"/><Relationship Id="rId8" Type="http://schemas.openxmlformats.org/officeDocument/2006/relationships/slide" Target="slides/slide2.xml"/><Relationship Id="rId3" Type="http://schemas.openxmlformats.org/officeDocument/2006/relationships/customXml" Target="../customXml/item3.xml"/><Relationship Id="rId12" Type="http://schemas.openxmlformats.org/officeDocument/2006/relationships/slide" Target="slides/slide6.xml"/><Relationship Id="rId17" Type="http://schemas.openxmlformats.org/officeDocument/2006/relationships/slide" Target="slides/slide11.xml"/><Relationship Id="rId25" Type="http://schemas.openxmlformats.org/officeDocument/2006/relationships/slide" Target="slides/slide19.xml"/><Relationship Id="rId33" Type="http://schemas.openxmlformats.org/officeDocument/2006/relationships/slide" Target="slides/slide27.xml"/><Relationship Id="rId38" Type="http://schemas.openxmlformats.org/officeDocument/2006/relationships/presProps" Target="pres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Chris Patten" userId="S::cp257@cam.ac.uk::969da5fe-325f-444d-ae88-f0625bb89995" providerId="AD" clId="Web-{30462C34-B564-493B-B6C6-D114DD8DAA79}"/>
    <pc:docChg chg="modSld">
      <pc:chgData name="Chris Patten" userId="S::cp257@cam.ac.uk::969da5fe-325f-444d-ae88-f0625bb89995" providerId="AD" clId="Web-{30462C34-B564-493B-B6C6-D114DD8DAA79}" dt="2023-07-19T06:52:40.598" v="17" actId="1076"/>
      <pc:docMkLst>
        <pc:docMk/>
      </pc:docMkLst>
      <pc:sldChg chg="addSp modSp">
        <pc:chgData name="Chris Patten" userId="S::cp257@cam.ac.uk::969da5fe-325f-444d-ae88-f0625bb89995" providerId="AD" clId="Web-{30462C34-B564-493B-B6C6-D114DD8DAA79}" dt="2023-07-19T06:52:26.363" v="15" actId="1076"/>
        <pc:sldMkLst>
          <pc:docMk/>
          <pc:sldMk cId="32620742" sldId="415"/>
        </pc:sldMkLst>
        <pc:picChg chg="add mod">
          <ac:chgData name="Chris Patten" userId="S::cp257@cam.ac.uk::969da5fe-325f-444d-ae88-f0625bb89995" providerId="AD" clId="Web-{30462C34-B564-493B-B6C6-D114DD8DAA79}" dt="2023-07-19T06:52:26.363" v="15" actId="1076"/>
          <ac:picMkLst>
            <pc:docMk/>
            <pc:sldMk cId="32620742" sldId="415"/>
            <ac:picMk id="2" creationId="{747E72EB-FE77-99DF-AC98-7F2FAD01D145}"/>
          </ac:picMkLst>
        </pc:picChg>
      </pc:sldChg>
      <pc:sldChg chg="addSp modSp">
        <pc:chgData name="Chris Patten" userId="S::cp257@cam.ac.uk::969da5fe-325f-444d-ae88-f0625bb89995" providerId="AD" clId="Web-{30462C34-B564-493B-B6C6-D114DD8DAA79}" dt="2023-07-19T06:49:47.217" v="10" actId="1076"/>
        <pc:sldMkLst>
          <pc:docMk/>
          <pc:sldMk cId="1153905695" sldId="432"/>
        </pc:sldMkLst>
        <pc:picChg chg="add mod">
          <ac:chgData name="Chris Patten" userId="S::cp257@cam.ac.uk::969da5fe-325f-444d-ae88-f0625bb89995" providerId="AD" clId="Web-{30462C34-B564-493B-B6C6-D114DD8DAA79}" dt="2023-07-19T06:49:47.217" v="10" actId="1076"/>
          <ac:picMkLst>
            <pc:docMk/>
            <pc:sldMk cId="1153905695" sldId="432"/>
            <ac:picMk id="6" creationId="{972258CF-5A91-4C8F-42CE-116F9DE933E0}"/>
          </ac:picMkLst>
        </pc:picChg>
      </pc:sldChg>
      <pc:sldChg chg="addSp modSp mod setBg">
        <pc:chgData name="Chris Patten" userId="S::cp257@cam.ac.uk::969da5fe-325f-444d-ae88-f0625bb89995" providerId="AD" clId="Web-{30462C34-B564-493B-B6C6-D114DD8DAA79}" dt="2023-07-19T06:50:48.813" v="13"/>
        <pc:sldMkLst>
          <pc:docMk/>
          <pc:sldMk cId="1842375322" sldId="434"/>
        </pc:sldMkLst>
        <pc:spChg chg="mod ord">
          <ac:chgData name="Chris Patten" userId="S::cp257@cam.ac.uk::969da5fe-325f-444d-ae88-f0625bb89995" providerId="AD" clId="Web-{30462C34-B564-493B-B6C6-D114DD8DAA79}" dt="2023-07-19T06:50:48.813" v="13"/>
          <ac:spMkLst>
            <pc:docMk/>
            <pc:sldMk cId="1842375322" sldId="434"/>
            <ac:spMk id="2" creationId="{55D67514-B372-79BA-CBC0-24C2B1CC7D46}"/>
          </ac:spMkLst>
        </pc:spChg>
        <pc:spChg chg="add">
          <ac:chgData name="Chris Patten" userId="S::cp257@cam.ac.uk::969da5fe-325f-444d-ae88-f0625bb89995" providerId="AD" clId="Web-{30462C34-B564-493B-B6C6-D114DD8DAA79}" dt="2023-07-19T06:50:48.813" v="13"/>
          <ac:spMkLst>
            <pc:docMk/>
            <pc:sldMk cId="1842375322" sldId="434"/>
            <ac:spMk id="13" creationId="{F7689D68-C339-4D5B-9DAA-E13F6BD4D575}"/>
          </ac:spMkLst>
        </pc:spChg>
        <pc:spChg chg="add">
          <ac:chgData name="Chris Patten" userId="S::cp257@cam.ac.uk::969da5fe-325f-444d-ae88-f0625bb89995" providerId="AD" clId="Web-{30462C34-B564-493B-B6C6-D114DD8DAA79}" dt="2023-07-19T06:50:48.813" v="13"/>
          <ac:spMkLst>
            <pc:docMk/>
            <pc:sldMk cId="1842375322" sldId="434"/>
            <ac:spMk id="15" creationId="{1B9CC3E5-EA42-4393-A2C0-5192B91BD745}"/>
          </ac:spMkLst>
        </pc:spChg>
        <pc:spChg chg="add">
          <ac:chgData name="Chris Patten" userId="S::cp257@cam.ac.uk::969da5fe-325f-444d-ae88-f0625bb89995" providerId="AD" clId="Web-{30462C34-B564-493B-B6C6-D114DD8DAA79}" dt="2023-07-19T06:50:48.813" v="13"/>
          <ac:spMkLst>
            <pc:docMk/>
            <pc:sldMk cId="1842375322" sldId="434"/>
            <ac:spMk id="17" creationId="{FB8DBC8E-FBA7-466C-8D97-75B15FBE9048}"/>
          </ac:spMkLst>
        </pc:spChg>
        <pc:spChg chg="add">
          <ac:chgData name="Chris Patten" userId="S::cp257@cam.ac.uk::969da5fe-325f-444d-ae88-f0625bb89995" providerId="AD" clId="Web-{30462C34-B564-493B-B6C6-D114DD8DAA79}" dt="2023-07-19T06:50:48.813" v="13"/>
          <ac:spMkLst>
            <pc:docMk/>
            <pc:sldMk cId="1842375322" sldId="434"/>
            <ac:spMk id="19" creationId="{E6FFF64E-1FE4-4AE0-9D62-567AA183C128}"/>
          </ac:spMkLst>
        </pc:spChg>
        <pc:spChg chg="add">
          <ac:chgData name="Chris Patten" userId="S::cp257@cam.ac.uk::969da5fe-325f-444d-ae88-f0625bb89995" providerId="AD" clId="Web-{30462C34-B564-493B-B6C6-D114DD8DAA79}" dt="2023-07-19T06:50:48.813" v="13"/>
          <ac:spMkLst>
            <pc:docMk/>
            <pc:sldMk cId="1842375322" sldId="434"/>
            <ac:spMk id="21" creationId="{9C80E52D-DE5C-4267-9C99-8741F2E42E36}"/>
          </ac:spMkLst>
        </pc:spChg>
        <pc:grpChg chg="add">
          <ac:chgData name="Chris Patten" userId="S::cp257@cam.ac.uk::969da5fe-325f-444d-ae88-f0625bb89995" providerId="AD" clId="Web-{30462C34-B564-493B-B6C6-D114DD8DAA79}" dt="2023-07-19T06:50:48.813" v="13"/>
          <ac:grpSpMkLst>
            <pc:docMk/>
            <pc:sldMk cId="1842375322" sldId="434"/>
            <ac:grpSpMk id="9" creationId="{EED2E2BB-3846-41EB-9F1E-92C33C4A8F46}"/>
          </ac:grpSpMkLst>
        </pc:grpChg>
        <pc:picChg chg="mod">
          <ac:chgData name="Chris Patten" userId="S::cp257@cam.ac.uk::969da5fe-325f-444d-ae88-f0625bb89995" providerId="AD" clId="Web-{30462C34-B564-493B-B6C6-D114DD8DAA79}" dt="2023-07-19T06:50:48.813" v="13"/>
          <ac:picMkLst>
            <pc:docMk/>
            <pc:sldMk cId="1842375322" sldId="434"/>
            <ac:picMk id="3" creationId="{11996888-B8B7-CC62-35CA-C8BAB2866531}"/>
          </ac:picMkLst>
        </pc:picChg>
        <pc:picChg chg="add mod">
          <ac:chgData name="Chris Patten" userId="S::cp257@cam.ac.uk::969da5fe-325f-444d-ae88-f0625bb89995" providerId="AD" clId="Web-{30462C34-B564-493B-B6C6-D114DD8DAA79}" dt="2023-07-19T06:50:48.813" v="13"/>
          <ac:picMkLst>
            <pc:docMk/>
            <pc:sldMk cId="1842375322" sldId="434"/>
            <ac:picMk id="4" creationId="{A7A5EED2-A41B-BB7B-1FFE-B6FBAF8BE6B6}"/>
          </ac:picMkLst>
        </pc:picChg>
      </pc:sldChg>
      <pc:sldChg chg="addSp modSp">
        <pc:chgData name="Chris Patten" userId="S::cp257@cam.ac.uk::969da5fe-325f-444d-ae88-f0625bb89995" providerId="AD" clId="Web-{30462C34-B564-493B-B6C6-D114DD8DAA79}" dt="2023-07-19T06:52:40.598" v="17" actId="1076"/>
        <pc:sldMkLst>
          <pc:docMk/>
          <pc:sldMk cId="2044000452" sldId="436"/>
        </pc:sldMkLst>
        <pc:picChg chg="add mod">
          <ac:chgData name="Chris Patten" userId="S::cp257@cam.ac.uk::969da5fe-325f-444d-ae88-f0625bb89995" providerId="AD" clId="Web-{30462C34-B564-493B-B6C6-D114DD8DAA79}" dt="2023-07-19T06:52:40.598" v="17" actId="1076"/>
          <ac:picMkLst>
            <pc:docMk/>
            <pc:sldMk cId="2044000452" sldId="436"/>
            <ac:picMk id="4" creationId="{D605E0A2-A485-A2F6-77D5-77533A34773F}"/>
          </ac:picMkLst>
        </pc:picChg>
      </pc:sldChg>
      <pc:sldChg chg="addSp delSp modSp">
        <pc:chgData name="Chris Patten" userId="S::cp257@cam.ac.uk::969da5fe-325f-444d-ae88-f0625bb89995" providerId="AD" clId="Web-{30462C34-B564-493B-B6C6-D114DD8DAA79}" dt="2023-07-19T06:48:21.636" v="8"/>
        <pc:sldMkLst>
          <pc:docMk/>
          <pc:sldMk cId="583251478" sldId="438"/>
        </pc:sldMkLst>
        <pc:spChg chg="del mod">
          <ac:chgData name="Chris Patten" userId="S::cp257@cam.ac.uk::969da5fe-325f-444d-ae88-f0625bb89995" providerId="AD" clId="Web-{30462C34-B564-493B-B6C6-D114DD8DAA79}" dt="2023-07-19T06:48:21.636" v="8"/>
          <ac:spMkLst>
            <pc:docMk/>
            <pc:sldMk cId="583251478" sldId="438"/>
            <ac:spMk id="3" creationId="{09C65929-3713-4C63-A25E-46AF6E49658A}"/>
          </ac:spMkLst>
        </pc:spChg>
        <pc:spChg chg="add mod">
          <ac:chgData name="Chris Patten" userId="S::cp257@cam.ac.uk::969da5fe-325f-444d-ae88-f0625bb89995" providerId="AD" clId="Web-{30462C34-B564-493B-B6C6-D114DD8DAA79}" dt="2023-07-19T06:48:21.636" v="8"/>
          <ac:spMkLst>
            <pc:docMk/>
            <pc:sldMk cId="583251478" sldId="438"/>
            <ac:spMk id="8" creationId="{8FC6CACC-3FC1-612A-2304-C55530541895}"/>
          </ac:spMkLst>
        </pc:spChg>
      </pc:sldChg>
    </pc:docChg>
  </pc:docChgLst>
  <pc:docChgLst>
    <pc:chgData name="Mike Sinclair" userId="S::ms925@cam.ac.uk::53181557-a585-41f5-a0a8-4261f2f7d499" providerId="AD" clId="Web-{D3C29ADE-8B9A-4DE8-BDF9-28640F18A8B0}"/>
    <pc:docChg chg="modSld">
      <pc:chgData name="Mike Sinclair" userId="S::ms925@cam.ac.uk::53181557-a585-41f5-a0a8-4261f2f7d499" providerId="AD" clId="Web-{D3C29ADE-8B9A-4DE8-BDF9-28640F18A8B0}" dt="2023-07-19T08:05:19.388" v="10" actId="20577"/>
      <pc:docMkLst>
        <pc:docMk/>
      </pc:docMkLst>
      <pc:sldChg chg="modSp">
        <pc:chgData name="Mike Sinclair" userId="S::ms925@cam.ac.uk::53181557-a585-41f5-a0a8-4261f2f7d499" providerId="AD" clId="Web-{D3C29ADE-8B9A-4DE8-BDF9-28640F18A8B0}" dt="2023-07-19T08:05:19.388" v="10" actId="20577"/>
        <pc:sldMkLst>
          <pc:docMk/>
          <pc:sldMk cId="3847459237" sldId="413"/>
        </pc:sldMkLst>
        <pc:spChg chg="mod">
          <ac:chgData name="Mike Sinclair" userId="S::ms925@cam.ac.uk::53181557-a585-41f5-a0a8-4261f2f7d499" providerId="AD" clId="Web-{D3C29ADE-8B9A-4DE8-BDF9-28640F18A8B0}" dt="2023-07-19T08:05:19.388" v="10" actId="20577"/>
          <ac:spMkLst>
            <pc:docMk/>
            <pc:sldMk cId="3847459237" sldId="413"/>
            <ac:spMk id="2" creationId="{7ADA049E-A094-49B8-1262-976AF496B448}"/>
          </ac:spMkLst>
        </pc:spChg>
        <pc:spChg chg="mod">
          <ac:chgData name="Mike Sinclair" userId="S::ms925@cam.ac.uk::53181557-a585-41f5-a0a8-4261f2f7d499" providerId="AD" clId="Web-{D3C29ADE-8B9A-4DE8-BDF9-28640F18A8B0}" dt="2023-07-19T08:05:16.513" v="9" actId="20577"/>
          <ac:spMkLst>
            <pc:docMk/>
            <pc:sldMk cId="3847459237" sldId="413"/>
            <ac:spMk id="3" creationId="{91DFC8C5-0540-E9CA-6D3C-16359AA32CB8}"/>
          </ac:spMkLst>
        </pc:spChg>
        <pc:spChg chg="mod">
          <ac:chgData name="Mike Sinclair" userId="S::ms925@cam.ac.uk::53181557-a585-41f5-a0a8-4261f2f7d499" providerId="AD" clId="Web-{D3C29ADE-8B9A-4DE8-BDF9-28640F18A8B0}" dt="2023-07-19T08:05:13.997" v="8" actId="20577"/>
          <ac:spMkLst>
            <pc:docMk/>
            <pc:sldMk cId="3847459237" sldId="413"/>
            <ac:spMk id="6" creationId="{104CA998-E908-3942-04CF-50A1C0EF222C}"/>
          </ac:spMkLst>
        </pc:spChg>
      </pc:sldChg>
    </pc:docChg>
  </pc:docChgLst>
  <pc:docChgLst>
    <pc:chgData name="Stephen Kent-Taylor" userId="ed794b52-b629-4f3e-be07-f6575e0f126b" providerId="ADAL" clId="{0C5249B1-8982-4DE7-A4DA-8972FBB7EB43}"/>
    <pc:docChg chg="undo custSel addSld delSld modSld sldOrd modMainMaster">
      <pc:chgData name="Stephen Kent-Taylor" userId="ed794b52-b629-4f3e-be07-f6575e0f126b" providerId="ADAL" clId="{0C5249B1-8982-4DE7-A4DA-8972FBB7EB43}" dt="2023-07-19T09:31:25.961" v="1612" actId="404"/>
      <pc:docMkLst>
        <pc:docMk/>
      </pc:docMkLst>
      <pc:sldChg chg="modSp mod">
        <pc:chgData name="Stephen Kent-Taylor" userId="ed794b52-b629-4f3e-be07-f6575e0f126b" providerId="ADAL" clId="{0C5249B1-8982-4DE7-A4DA-8972FBB7EB43}" dt="2023-07-18T13:29:28.805" v="155" actId="2711"/>
        <pc:sldMkLst>
          <pc:docMk/>
          <pc:sldMk cId="3010562723" sldId="277"/>
        </pc:sldMkLst>
        <pc:spChg chg="mod">
          <ac:chgData name="Stephen Kent-Taylor" userId="ed794b52-b629-4f3e-be07-f6575e0f126b" providerId="ADAL" clId="{0C5249B1-8982-4DE7-A4DA-8972FBB7EB43}" dt="2023-07-18T13:29:28.805" v="155" actId="2711"/>
          <ac:spMkLst>
            <pc:docMk/>
            <pc:sldMk cId="3010562723" sldId="277"/>
            <ac:spMk id="3" creationId="{04F9FE8D-F499-48C5-BBD8-88327ABBF754}"/>
          </ac:spMkLst>
        </pc:spChg>
        <pc:spChg chg="mod">
          <ac:chgData name="Stephen Kent-Taylor" userId="ed794b52-b629-4f3e-be07-f6575e0f126b" providerId="ADAL" clId="{0C5249B1-8982-4DE7-A4DA-8972FBB7EB43}" dt="2023-07-18T13:29:28.805" v="155" actId="2711"/>
          <ac:spMkLst>
            <pc:docMk/>
            <pc:sldMk cId="3010562723" sldId="277"/>
            <ac:spMk id="3074" creationId="{00000000-0000-0000-0000-000000000000}"/>
          </ac:spMkLst>
        </pc:spChg>
      </pc:sldChg>
      <pc:sldChg chg="modSp del">
        <pc:chgData name="Stephen Kent-Taylor" userId="ed794b52-b629-4f3e-be07-f6575e0f126b" providerId="ADAL" clId="{0C5249B1-8982-4DE7-A4DA-8972FBB7EB43}" dt="2023-07-18T13:34:13.525" v="666" actId="47"/>
        <pc:sldMkLst>
          <pc:docMk/>
          <pc:sldMk cId="2286619302" sldId="283"/>
        </pc:sldMkLst>
        <pc:picChg chg="mod">
          <ac:chgData name="Stephen Kent-Taylor" userId="ed794b52-b629-4f3e-be07-f6575e0f126b" providerId="ADAL" clId="{0C5249B1-8982-4DE7-A4DA-8972FBB7EB43}" dt="2023-07-18T13:22:32.356" v="39"/>
          <ac:picMkLst>
            <pc:docMk/>
            <pc:sldMk cId="2286619302" sldId="283"/>
            <ac:picMk id="6" creationId="{02C0677C-7FB5-4755-8184-CE99A7F401CF}"/>
          </ac:picMkLst>
        </pc:picChg>
      </pc:sldChg>
      <pc:sldChg chg="modSp del mod ord">
        <pc:chgData name="Stephen Kent-Taylor" userId="ed794b52-b629-4f3e-be07-f6575e0f126b" providerId="ADAL" clId="{0C5249B1-8982-4DE7-A4DA-8972FBB7EB43}" dt="2023-07-18T13:24:01.846" v="47" actId="47"/>
        <pc:sldMkLst>
          <pc:docMk/>
          <pc:sldMk cId="3166644028" sldId="377"/>
        </pc:sldMkLst>
        <pc:spChg chg="mod">
          <ac:chgData name="Stephen Kent-Taylor" userId="ed794b52-b629-4f3e-be07-f6575e0f126b" providerId="ADAL" clId="{0C5249B1-8982-4DE7-A4DA-8972FBB7EB43}" dt="2023-07-18T13:22:32.356" v="39"/>
          <ac:spMkLst>
            <pc:docMk/>
            <pc:sldMk cId="3166644028" sldId="377"/>
            <ac:spMk id="2" creationId="{00000000-0000-0000-0000-000000000000}"/>
          </ac:spMkLst>
        </pc:spChg>
        <pc:spChg chg="mod">
          <ac:chgData name="Stephen Kent-Taylor" userId="ed794b52-b629-4f3e-be07-f6575e0f126b" providerId="ADAL" clId="{0C5249B1-8982-4DE7-A4DA-8972FBB7EB43}" dt="2023-07-18T13:22:32.356" v="39"/>
          <ac:spMkLst>
            <pc:docMk/>
            <pc:sldMk cId="3166644028" sldId="377"/>
            <ac:spMk id="4" creationId="{00000000-0000-0000-0000-000000000000}"/>
          </ac:spMkLst>
        </pc:spChg>
        <pc:spChg chg="mod">
          <ac:chgData name="Stephen Kent-Taylor" userId="ed794b52-b629-4f3e-be07-f6575e0f126b" providerId="ADAL" clId="{0C5249B1-8982-4DE7-A4DA-8972FBB7EB43}" dt="2023-07-18T13:22:32.356" v="39"/>
          <ac:spMkLst>
            <pc:docMk/>
            <pc:sldMk cId="3166644028" sldId="377"/>
            <ac:spMk id="13" creationId="{9DCE49A8-F842-E215-EDCE-E446D6FEE537}"/>
          </ac:spMkLst>
        </pc:spChg>
      </pc:sldChg>
      <pc:sldChg chg="del">
        <pc:chgData name="Stephen Kent-Taylor" userId="ed794b52-b629-4f3e-be07-f6575e0f126b" providerId="ADAL" clId="{0C5249B1-8982-4DE7-A4DA-8972FBB7EB43}" dt="2023-07-19T08:22:47.054" v="1014" actId="47"/>
        <pc:sldMkLst>
          <pc:docMk/>
          <pc:sldMk cId="1670393395" sldId="393"/>
        </pc:sldMkLst>
      </pc:sldChg>
      <pc:sldChg chg="modSp mod">
        <pc:chgData name="Stephen Kent-Taylor" userId="ed794b52-b629-4f3e-be07-f6575e0f126b" providerId="ADAL" clId="{0C5249B1-8982-4DE7-A4DA-8972FBB7EB43}" dt="2023-07-19T09:11:36.501" v="1611" actId="20577"/>
        <pc:sldMkLst>
          <pc:docMk/>
          <pc:sldMk cId="3847459237" sldId="413"/>
        </pc:sldMkLst>
        <pc:spChg chg="mod">
          <ac:chgData name="Stephen Kent-Taylor" userId="ed794b52-b629-4f3e-be07-f6575e0f126b" providerId="ADAL" clId="{0C5249B1-8982-4DE7-A4DA-8972FBB7EB43}" dt="2023-07-18T13:22:32.356" v="39"/>
          <ac:spMkLst>
            <pc:docMk/>
            <pc:sldMk cId="3847459237" sldId="413"/>
            <ac:spMk id="2" creationId="{7ADA049E-A094-49B8-1262-976AF496B448}"/>
          </ac:spMkLst>
        </pc:spChg>
        <pc:spChg chg="mod">
          <ac:chgData name="Stephen Kent-Taylor" userId="ed794b52-b629-4f3e-be07-f6575e0f126b" providerId="ADAL" clId="{0C5249B1-8982-4DE7-A4DA-8972FBB7EB43}" dt="2023-07-19T09:11:36.501" v="1611" actId="20577"/>
          <ac:spMkLst>
            <pc:docMk/>
            <pc:sldMk cId="3847459237" sldId="413"/>
            <ac:spMk id="3" creationId="{91DFC8C5-0540-E9CA-6D3C-16359AA32CB8}"/>
          </ac:spMkLst>
        </pc:spChg>
        <pc:spChg chg="mod">
          <ac:chgData name="Stephen Kent-Taylor" userId="ed794b52-b629-4f3e-be07-f6575e0f126b" providerId="ADAL" clId="{0C5249B1-8982-4DE7-A4DA-8972FBB7EB43}" dt="2023-07-19T08:02:43.789" v="931" actId="27636"/>
          <ac:spMkLst>
            <pc:docMk/>
            <pc:sldMk cId="3847459237" sldId="413"/>
            <ac:spMk id="6" creationId="{104CA998-E908-3942-04CF-50A1C0EF222C}"/>
          </ac:spMkLst>
        </pc:spChg>
      </pc:sldChg>
      <pc:sldChg chg="addSp modSp mod">
        <pc:chgData name="Stephen Kent-Taylor" userId="ed794b52-b629-4f3e-be07-f6575e0f126b" providerId="ADAL" clId="{0C5249B1-8982-4DE7-A4DA-8972FBB7EB43}" dt="2023-07-19T08:30:23.018" v="1094" actId="1076"/>
        <pc:sldMkLst>
          <pc:docMk/>
          <pc:sldMk cId="32620742" sldId="415"/>
        </pc:sldMkLst>
        <pc:spChg chg="mod">
          <ac:chgData name="Stephen Kent-Taylor" userId="ed794b52-b629-4f3e-be07-f6575e0f126b" providerId="ADAL" clId="{0C5249B1-8982-4DE7-A4DA-8972FBB7EB43}" dt="2023-07-18T13:33:44.830" v="661" actId="207"/>
          <ac:spMkLst>
            <pc:docMk/>
            <pc:sldMk cId="32620742" sldId="415"/>
            <ac:spMk id="3074" creationId="{00000000-0000-0000-0000-000000000000}"/>
          </ac:spMkLst>
        </pc:spChg>
        <pc:picChg chg="mod">
          <ac:chgData name="Stephen Kent-Taylor" userId="ed794b52-b629-4f3e-be07-f6575e0f126b" providerId="ADAL" clId="{0C5249B1-8982-4DE7-A4DA-8972FBB7EB43}" dt="2023-07-19T08:30:19.962" v="1093" actId="1076"/>
          <ac:picMkLst>
            <pc:docMk/>
            <pc:sldMk cId="32620742" sldId="415"/>
            <ac:picMk id="2" creationId="{747E72EB-FE77-99DF-AC98-7F2FAD01D145}"/>
          </ac:picMkLst>
        </pc:picChg>
        <pc:picChg chg="add mod">
          <ac:chgData name="Stephen Kent-Taylor" userId="ed794b52-b629-4f3e-be07-f6575e0f126b" providerId="ADAL" clId="{0C5249B1-8982-4DE7-A4DA-8972FBB7EB43}" dt="2023-07-19T08:30:23.018" v="1094" actId="1076"/>
          <ac:picMkLst>
            <pc:docMk/>
            <pc:sldMk cId="32620742" sldId="415"/>
            <ac:picMk id="4098" creationId="{A682DF6E-66BC-C0D0-8F6D-C3B969D4CE46}"/>
          </ac:picMkLst>
        </pc:picChg>
      </pc:sldChg>
      <pc:sldChg chg="addSp delSp modSp mod ord">
        <pc:chgData name="Stephen Kent-Taylor" userId="ed794b52-b629-4f3e-be07-f6575e0f126b" providerId="ADAL" clId="{0C5249B1-8982-4DE7-A4DA-8972FBB7EB43}" dt="2023-07-18T13:58:08.698" v="927" actId="20577"/>
        <pc:sldMkLst>
          <pc:docMk/>
          <pc:sldMk cId="2402267760" sldId="424"/>
        </pc:sldMkLst>
        <pc:spChg chg="mod">
          <ac:chgData name="Stephen Kent-Taylor" userId="ed794b52-b629-4f3e-be07-f6575e0f126b" providerId="ADAL" clId="{0C5249B1-8982-4DE7-A4DA-8972FBB7EB43}" dt="2023-07-18T13:57:37.112" v="906" actId="20577"/>
          <ac:spMkLst>
            <pc:docMk/>
            <pc:sldMk cId="2402267760" sldId="424"/>
            <ac:spMk id="2" creationId="{00000000-0000-0000-0000-000000000000}"/>
          </ac:spMkLst>
        </pc:spChg>
        <pc:spChg chg="del mod">
          <ac:chgData name="Stephen Kent-Taylor" userId="ed794b52-b629-4f3e-be07-f6575e0f126b" providerId="ADAL" clId="{0C5249B1-8982-4DE7-A4DA-8972FBB7EB43}" dt="2023-07-18T13:52:06.285" v="758" actId="478"/>
          <ac:spMkLst>
            <pc:docMk/>
            <pc:sldMk cId="2402267760" sldId="424"/>
            <ac:spMk id="3" creationId="{00000000-0000-0000-0000-000000000000}"/>
          </ac:spMkLst>
        </pc:spChg>
        <pc:spChg chg="del mod">
          <ac:chgData name="Stephen Kent-Taylor" userId="ed794b52-b629-4f3e-be07-f6575e0f126b" providerId="ADAL" clId="{0C5249B1-8982-4DE7-A4DA-8972FBB7EB43}" dt="2023-07-18T13:24:46.935" v="53" actId="478"/>
          <ac:spMkLst>
            <pc:docMk/>
            <pc:sldMk cId="2402267760" sldId="424"/>
            <ac:spMk id="4" creationId="{00000000-0000-0000-0000-000000000000}"/>
          </ac:spMkLst>
        </pc:spChg>
        <pc:spChg chg="add mod">
          <ac:chgData name="Stephen Kent-Taylor" userId="ed794b52-b629-4f3e-be07-f6575e0f126b" providerId="ADAL" clId="{0C5249B1-8982-4DE7-A4DA-8972FBB7EB43}" dt="2023-07-18T13:52:02.582" v="757" actId="1076"/>
          <ac:spMkLst>
            <pc:docMk/>
            <pc:sldMk cId="2402267760" sldId="424"/>
            <ac:spMk id="8" creationId="{B804C8DD-EA76-A053-DE29-EC9207039AF8}"/>
          </ac:spMkLst>
        </pc:spChg>
        <pc:spChg chg="add del mod">
          <ac:chgData name="Stephen Kent-Taylor" userId="ed794b52-b629-4f3e-be07-f6575e0f126b" providerId="ADAL" clId="{0C5249B1-8982-4DE7-A4DA-8972FBB7EB43}" dt="2023-07-18T13:52:23.263" v="761" actId="478"/>
          <ac:spMkLst>
            <pc:docMk/>
            <pc:sldMk cId="2402267760" sldId="424"/>
            <ac:spMk id="10" creationId="{B06772BE-5F8F-46AC-FB29-AB933B1FC49E}"/>
          </ac:spMkLst>
        </pc:spChg>
        <pc:spChg chg="add mod">
          <ac:chgData name="Stephen Kent-Taylor" userId="ed794b52-b629-4f3e-be07-f6575e0f126b" providerId="ADAL" clId="{0C5249B1-8982-4DE7-A4DA-8972FBB7EB43}" dt="2023-07-18T13:58:08.698" v="927" actId="20577"/>
          <ac:spMkLst>
            <pc:docMk/>
            <pc:sldMk cId="2402267760" sldId="424"/>
            <ac:spMk id="13" creationId="{10BBC572-B519-902E-42F1-272E4A18385A}"/>
          </ac:spMkLst>
        </pc:spChg>
        <pc:graphicFrameChg chg="add del mod modGraphic">
          <ac:chgData name="Stephen Kent-Taylor" userId="ed794b52-b629-4f3e-be07-f6575e0f126b" providerId="ADAL" clId="{0C5249B1-8982-4DE7-A4DA-8972FBB7EB43}" dt="2023-07-18T13:52:43.906" v="763" actId="478"/>
          <ac:graphicFrameMkLst>
            <pc:docMk/>
            <pc:sldMk cId="2402267760" sldId="424"/>
            <ac:graphicFrameMk id="7" creationId="{53EB1E3C-E496-8D70-5904-4B38BF741EF1}"/>
          </ac:graphicFrameMkLst>
        </pc:graphicFrameChg>
        <pc:picChg chg="add del">
          <ac:chgData name="Stephen Kent-Taylor" userId="ed794b52-b629-4f3e-be07-f6575e0f126b" providerId="ADAL" clId="{0C5249B1-8982-4DE7-A4DA-8972FBB7EB43}" dt="2023-07-18T13:51:53.951" v="755" actId="22"/>
          <ac:picMkLst>
            <pc:docMk/>
            <pc:sldMk cId="2402267760" sldId="424"/>
            <ac:picMk id="6" creationId="{48C474FC-3AC8-0255-FB3E-E5DBC06A45A5}"/>
          </ac:picMkLst>
        </pc:picChg>
        <pc:picChg chg="add mod">
          <ac:chgData name="Stephen Kent-Taylor" userId="ed794b52-b629-4f3e-be07-f6575e0f126b" providerId="ADAL" clId="{0C5249B1-8982-4DE7-A4DA-8972FBB7EB43}" dt="2023-07-18T13:53:57.428" v="800" actId="14100"/>
          <ac:picMkLst>
            <pc:docMk/>
            <pc:sldMk cId="2402267760" sldId="424"/>
            <ac:picMk id="12" creationId="{F3F0E503-015C-C60C-1514-3161B9D8E866}"/>
          </ac:picMkLst>
        </pc:picChg>
      </pc:sldChg>
      <pc:sldChg chg="modSp mod">
        <pc:chgData name="Stephen Kent-Taylor" userId="ed794b52-b629-4f3e-be07-f6575e0f126b" providerId="ADAL" clId="{0C5249B1-8982-4DE7-A4DA-8972FBB7EB43}" dt="2023-07-19T08:23:00.676" v="1015" actId="14100"/>
        <pc:sldMkLst>
          <pc:docMk/>
          <pc:sldMk cId="3937936190" sldId="428"/>
        </pc:sldMkLst>
        <pc:spChg chg="mod">
          <ac:chgData name="Stephen Kent-Taylor" userId="ed794b52-b629-4f3e-be07-f6575e0f126b" providerId="ADAL" clId="{0C5249B1-8982-4DE7-A4DA-8972FBB7EB43}" dt="2023-07-18T13:35:27.535" v="676" actId="207"/>
          <ac:spMkLst>
            <pc:docMk/>
            <pc:sldMk cId="3937936190" sldId="428"/>
            <ac:spMk id="3074" creationId="{00000000-0000-0000-0000-000000000000}"/>
          </ac:spMkLst>
        </pc:spChg>
        <pc:picChg chg="mod">
          <ac:chgData name="Stephen Kent-Taylor" userId="ed794b52-b629-4f3e-be07-f6575e0f126b" providerId="ADAL" clId="{0C5249B1-8982-4DE7-A4DA-8972FBB7EB43}" dt="2023-07-19T08:23:00.676" v="1015" actId="14100"/>
          <ac:picMkLst>
            <pc:docMk/>
            <pc:sldMk cId="3937936190" sldId="428"/>
            <ac:picMk id="2" creationId="{06748EF9-B057-243A-2709-9F09CCE1370A}"/>
          </ac:picMkLst>
        </pc:picChg>
      </pc:sldChg>
      <pc:sldChg chg="addSp delSp modSp mod">
        <pc:chgData name="Stephen Kent-Taylor" userId="ed794b52-b629-4f3e-be07-f6575e0f126b" providerId="ADAL" clId="{0C5249B1-8982-4DE7-A4DA-8972FBB7EB43}" dt="2023-07-19T09:31:25.961" v="1612" actId="404"/>
        <pc:sldMkLst>
          <pc:docMk/>
          <pc:sldMk cId="187827962" sldId="429"/>
        </pc:sldMkLst>
        <pc:spChg chg="mod">
          <ac:chgData name="Stephen Kent-Taylor" userId="ed794b52-b629-4f3e-be07-f6575e0f126b" providerId="ADAL" clId="{0C5249B1-8982-4DE7-A4DA-8972FBB7EB43}" dt="2023-07-18T13:33:23.224" v="657" actId="2711"/>
          <ac:spMkLst>
            <pc:docMk/>
            <pc:sldMk cId="187827962" sldId="429"/>
            <ac:spMk id="2" creationId="{55D67514-B372-79BA-CBC0-24C2B1CC7D46}"/>
          </ac:spMkLst>
        </pc:spChg>
        <pc:spChg chg="del mod">
          <ac:chgData name="Stephen Kent-Taylor" userId="ed794b52-b629-4f3e-be07-f6575e0f126b" providerId="ADAL" clId="{0C5249B1-8982-4DE7-A4DA-8972FBB7EB43}" dt="2023-07-18T13:33:08.917" v="655" actId="478"/>
          <ac:spMkLst>
            <pc:docMk/>
            <pc:sldMk cId="187827962" sldId="429"/>
            <ac:spMk id="4" creationId="{6CB1FE17-6098-6C29-59F7-5CC628FF6B18}"/>
          </ac:spMkLst>
        </pc:spChg>
        <pc:spChg chg="mod">
          <ac:chgData name="Stephen Kent-Taylor" userId="ed794b52-b629-4f3e-be07-f6575e0f126b" providerId="ADAL" clId="{0C5249B1-8982-4DE7-A4DA-8972FBB7EB43}" dt="2023-07-19T09:31:25.961" v="1612" actId="404"/>
          <ac:spMkLst>
            <pc:docMk/>
            <pc:sldMk cId="187827962" sldId="429"/>
            <ac:spMk id="6" creationId="{8045F0C4-2846-086C-D277-2D78EB80F918}"/>
          </ac:spMkLst>
        </pc:spChg>
        <pc:picChg chg="add mod">
          <ac:chgData name="Stephen Kent-Taylor" userId="ed794b52-b629-4f3e-be07-f6575e0f126b" providerId="ADAL" clId="{0C5249B1-8982-4DE7-A4DA-8972FBB7EB43}" dt="2023-07-19T08:59:15.652" v="1610" actId="14100"/>
          <ac:picMkLst>
            <pc:docMk/>
            <pc:sldMk cId="187827962" sldId="429"/>
            <ac:picMk id="5122" creationId="{5A896F71-C5F9-557F-05A6-629606E3E9A7}"/>
          </ac:picMkLst>
        </pc:picChg>
      </pc:sldChg>
      <pc:sldChg chg="addSp delSp modSp mod ord setBg setClrOvrMap">
        <pc:chgData name="Stephen Kent-Taylor" userId="ed794b52-b629-4f3e-be07-f6575e0f126b" providerId="ADAL" clId="{0C5249B1-8982-4DE7-A4DA-8972FBB7EB43}" dt="2023-07-19T08:29:33.387" v="1088"/>
        <pc:sldMkLst>
          <pc:docMk/>
          <pc:sldMk cId="2764832437" sldId="430"/>
        </pc:sldMkLst>
        <pc:spChg chg="mod">
          <ac:chgData name="Stephen Kent-Taylor" userId="ed794b52-b629-4f3e-be07-f6575e0f126b" providerId="ADAL" clId="{0C5249B1-8982-4DE7-A4DA-8972FBB7EB43}" dt="2023-07-18T13:34:31.008" v="668" actId="207"/>
          <ac:spMkLst>
            <pc:docMk/>
            <pc:sldMk cId="2764832437" sldId="430"/>
            <ac:spMk id="2" creationId="{00000000-0000-0000-0000-000000000000}"/>
          </ac:spMkLst>
        </pc:spChg>
        <pc:spChg chg="del mod">
          <ac:chgData name="Stephen Kent-Taylor" userId="ed794b52-b629-4f3e-be07-f6575e0f126b" providerId="ADAL" clId="{0C5249B1-8982-4DE7-A4DA-8972FBB7EB43}" dt="2023-07-18T13:34:25.401" v="667" actId="26606"/>
          <ac:spMkLst>
            <pc:docMk/>
            <pc:sldMk cId="2764832437" sldId="430"/>
            <ac:spMk id="3" creationId="{00000000-0000-0000-0000-000000000000}"/>
          </ac:spMkLst>
        </pc:spChg>
        <pc:spChg chg="del mod">
          <ac:chgData name="Stephen Kent-Taylor" userId="ed794b52-b629-4f3e-be07-f6575e0f126b" providerId="ADAL" clId="{0C5249B1-8982-4DE7-A4DA-8972FBB7EB43}" dt="2023-07-18T13:24:51.411" v="54" actId="478"/>
          <ac:spMkLst>
            <pc:docMk/>
            <pc:sldMk cId="2764832437" sldId="430"/>
            <ac:spMk id="4" creationId="{00000000-0000-0000-0000-000000000000}"/>
          </ac:spMkLst>
        </pc:spChg>
        <pc:spChg chg="add">
          <ac:chgData name="Stephen Kent-Taylor" userId="ed794b52-b629-4f3e-be07-f6575e0f126b" providerId="ADAL" clId="{0C5249B1-8982-4DE7-A4DA-8972FBB7EB43}" dt="2023-07-18T13:34:25.401" v="667" actId="26606"/>
          <ac:spMkLst>
            <pc:docMk/>
            <pc:sldMk cId="2764832437" sldId="430"/>
            <ac:spMk id="13" creationId="{F9ED434F-8767-46CC-B26B-5AF62FF01E66}"/>
          </ac:spMkLst>
        </pc:spChg>
        <pc:grpChg chg="add">
          <ac:chgData name="Stephen Kent-Taylor" userId="ed794b52-b629-4f3e-be07-f6575e0f126b" providerId="ADAL" clId="{0C5249B1-8982-4DE7-A4DA-8972FBB7EB43}" dt="2023-07-18T13:34:25.401" v="667" actId="26606"/>
          <ac:grpSpMkLst>
            <pc:docMk/>
            <pc:sldMk cId="2764832437" sldId="430"/>
            <ac:grpSpMk id="9" creationId="{2F448CB3-7B4F-45D7-B7C0-DF553DF61453}"/>
          </ac:grpSpMkLst>
        </pc:grpChg>
        <pc:graphicFrameChg chg="add modGraphic">
          <ac:chgData name="Stephen Kent-Taylor" userId="ed794b52-b629-4f3e-be07-f6575e0f126b" providerId="ADAL" clId="{0C5249B1-8982-4DE7-A4DA-8972FBB7EB43}" dt="2023-07-18T13:35:22.237" v="675" actId="207"/>
          <ac:graphicFrameMkLst>
            <pc:docMk/>
            <pc:sldMk cId="2764832437" sldId="430"/>
            <ac:graphicFrameMk id="5" creationId="{BB58A42C-C513-2D0D-D2AE-46A631F8803E}"/>
          </ac:graphicFrameMkLst>
        </pc:graphicFrameChg>
      </pc:sldChg>
      <pc:sldChg chg="addSp delSp modSp add mod ord">
        <pc:chgData name="Stephen Kent-Taylor" userId="ed794b52-b629-4f3e-be07-f6575e0f126b" providerId="ADAL" clId="{0C5249B1-8982-4DE7-A4DA-8972FBB7EB43}" dt="2023-07-18T13:48:40.845" v="682" actId="478"/>
        <pc:sldMkLst>
          <pc:docMk/>
          <pc:sldMk cId="3265003766" sldId="431"/>
        </pc:sldMkLst>
        <pc:spChg chg="mod">
          <ac:chgData name="Stephen Kent-Taylor" userId="ed794b52-b629-4f3e-be07-f6575e0f126b" providerId="ADAL" clId="{0C5249B1-8982-4DE7-A4DA-8972FBB7EB43}" dt="2023-07-18T13:29:23.980" v="154" actId="2711"/>
          <ac:spMkLst>
            <pc:docMk/>
            <pc:sldMk cId="3265003766" sldId="431"/>
            <ac:spMk id="2" creationId="{00000000-0000-0000-0000-000000000000}"/>
          </ac:spMkLst>
        </pc:spChg>
        <pc:spChg chg="mod">
          <ac:chgData name="Stephen Kent-Taylor" userId="ed794b52-b629-4f3e-be07-f6575e0f126b" providerId="ADAL" clId="{0C5249B1-8982-4DE7-A4DA-8972FBB7EB43}" dt="2023-07-18T13:29:23.980" v="154" actId="2711"/>
          <ac:spMkLst>
            <pc:docMk/>
            <pc:sldMk cId="3265003766" sldId="431"/>
            <ac:spMk id="3" creationId="{00000000-0000-0000-0000-000000000000}"/>
          </ac:spMkLst>
        </pc:spChg>
        <pc:spChg chg="del mod">
          <ac:chgData name="Stephen Kent-Taylor" userId="ed794b52-b629-4f3e-be07-f6575e0f126b" providerId="ADAL" clId="{0C5249B1-8982-4DE7-A4DA-8972FBB7EB43}" dt="2023-07-18T13:24:25.838" v="48" actId="478"/>
          <ac:spMkLst>
            <pc:docMk/>
            <pc:sldMk cId="3265003766" sldId="431"/>
            <ac:spMk id="4" creationId="{00000000-0000-0000-0000-000000000000}"/>
          </ac:spMkLst>
        </pc:spChg>
        <pc:spChg chg="del mod">
          <ac:chgData name="Stephen Kent-Taylor" userId="ed794b52-b629-4f3e-be07-f6575e0f126b" providerId="ADAL" clId="{0C5249B1-8982-4DE7-A4DA-8972FBB7EB43}" dt="2023-07-18T13:24:29.128" v="50" actId="478"/>
          <ac:spMkLst>
            <pc:docMk/>
            <pc:sldMk cId="3265003766" sldId="431"/>
            <ac:spMk id="5" creationId="{B172B4B5-C1B1-485D-84F6-888AD5840666}"/>
          </ac:spMkLst>
        </pc:spChg>
        <pc:spChg chg="add del mod">
          <ac:chgData name="Stephen Kent-Taylor" userId="ed794b52-b629-4f3e-be07-f6575e0f126b" providerId="ADAL" clId="{0C5249B1-8982-4DE7-A4DA-8972FBB7EB43}" dt="2023-07-18T13:24:27.637" v="49" actId="478"/>
          <ac:spMkLst>
            <pc:docMk/>
            <pc:sldMk cId="3265003766" sldId="431"/>
            <ac:spMk id="7" creationId="{282068EC-2BD7-FD03-8F20-B7AB246309C5}"/>
          </ac:spMkLst>
        </pc:spChg>
        <pc:spChg chg="add del mod">
          <ac:chgData name="Stephen Kent-Taylor" userId="ed794b52-b629-4f3e-be07-f6575e0f126b" providerId="ADAL" clId="{0C5249B1-8982-4DE7-A4DA-8972FBB7EB43}" dt="2023-07-18T13:48:40.845" v="682" actId="478"/>
          <ac:spMkLst>
            <pc:docMk/>
            <pc:sldMk cId="3265003766" sldId="431"/>
            <ac:spMk id="9" creationId="{6BB0A9C7-B879-83D8-3EE2-82466887D105}"/>
          </ac:spMkLst>
        </pc:spChg>
        <pc:spChg chg="del mod">
          <ac:chgData name="Stephen Kent-Taylor" userId="ed794b52-b629-4f3e-be07-f6575e0f126b" providerId="ADAL" clId="{0C5249B1-8982-4DE7-A4DA-8972FBB7EB43}" dt="2023-07-18T13:24:43.075" v="52" actId="478"/>
          <ac:spMkLst>
            <pc:docMk/>
            <pc:sldMk cId="3265003766" sldId="431"/>
            <ac:spMk id="13" creationId="{9DCE49A8-F842-E215-EDCE-E446D6FEE537}"/>
          </ac:spMkLst>
        </pc:spChg>
        <pc:picChg chg="add">
          <ac:chgData name="Stephen Kent-Taylor" userId="ed794b52-b629-4f3e-be07-f6575e0f126b" providerId="ADAL" clId="{0C5249B1-8982-4DE7-A4DA-8972FBB7EB43}" dt="2023-07-18T13:46:36.516" v="677" actId="22"/>
          <ac:picMkLst>
            <pc:docMk/>
            <pc:sldMk cId="3265003766" sldId="431"/>
            <ac:picMk id="11" creationId="{83D48464-8F0A-5214-3A3F-4DFEB0C3F28E}"/>
          </ac:picMkLst>
        </pc:picChg>
      </pc:sldChg>
      <pc:sldChg chg="delSp modSp add mod ord">
        <pc:chgData name="Stephen Kent-Taylor" userId="ed794b52-b629-4f3e-be07-f6575e0f126b" providerId="ADAL" clId="{0C5249B1-8982-4DE7-A4DA-8972FBB7EB43}" dt="2023-07-19T08:45:21.114" v="1603" actId="20577"/>
        <pc:sldMkLst>
          <pc:docMk/>
          <pc:sldMk cId="1153905695" sldId="432"/>
        </pc:sldMkLst>
        <pc:spChg chg="mod">
          <ac:chgData name="Stephen Kent-Taylor" userId="ed794b52-b629-4f3e-be07-f6575e0f126b" providerId="ADAL" clId="{0C5249B1-8982-4DE7-A4DA-8972FBB7EB43}" dt="2023-07-18T13:29:09.859" v="153" actId="2711"/>
          <ac:spMkLst>
            <pc:docMk/>
            <pc:sldMk cId="1153905695" sldId="432"/>
            <ac:spMk id="2" creationId="{00000000-0000-0000-0000-000000000000}"/>
          </ac:spMkLst>
        </pc:spChg>
        <pc:spChg chg="mod">
          <ac:chgData name="Stephen Kent-Taylor" userId="ed794b52-b629-4f3e-be07-f6575e0f126b" providerId="ADAL" clId="{0C5249B1-8982-4DE7-A4DA-8972FBB7EB43}" dt="2023-07-18T13:29:09.859" v="153" actId="2711"/>
          <ac:spMkLst>
            <pc:docMk/>
            <pc:sldMk cId="1153905695" sldId="432"/>
            <ac:spMk id="3" creationId="{00000000-0000-0000-0000-000000000000}"/>
          </ac:spMkLst>
        </pc:spChg>
        <pc:spChg chg="mod">
          <ac:chgData name="Stephen Kent-Taylor" userId="ed794b52-b629-4f3e-be07-f6575e0f126b" providerId="ADAL" clId="{0C5249B1-8982-4DE7-A4DA-8972FBB7EB43}" dt="2023-07-19T08:45:21.114" v="1603" actId="20577"/>
          <ac:spMkLst>
            <pc:docMk/>
            <pc:sldMk cId="1153905695" sldId="432"/>
            <ac:spMk id="4" creationId="{00000000-0000-0000-0000-000000000000}"/>
          </ac:spMkLst>
        </pc:spChg>
        <pc:spChg chg="mod">
          <ac:chgData name="Stephen Kent-Taylor" userId="ed794b52-b629-4f3e-be07-f6575e0f126b" providerId="ADAL" clId="{0C5249B1-8982-4DE7-A4DA-8972FBB7EB43}" dt="2023-07-18T13:29:09.859" v="153" actId="2711"/>
          <ac:spMkLst>
            <pc:docMk/>
            <pc:sldMk cId="1153905695" sldId="432"/>
            <ac:spMk id="5" creationId="{B172B4B5-C1B1-485D-84F6-888AD5840666}"/>
          </ac:spMkLst>
        </pc:spChg>
        <pc:spChg chg="del">
          <ac:chgData name="Stephen Kent-Taylor" userId="ed794b52-b629-4f3e-be07-f6575e0f126b" providerId="ADAL" clId="{0C5249B1-8982-4DE7-A4DA-8972FBB7EB43}" dt="2023-07-18T13:24:38.163" v="51" actId="478"/>
          <ac:spMkLst>
            <pc:docMk/>
            <pc:sldMk cId="1153905695" sldId="432"/>
            <ac:spMk id="13" creationId="{9DCE49A8-F842-E215-EDCE-E446D6FEE537}"/>
          </ac:spMkLst>
        </pc:spChg>
        <pc:picChg chg="mod">
          <ac:chgData name="Stephen Kent-Taylor" userId="ed794b52-b629-4f3e-be07-f6575e0f126b" providerId="ADAL" clId="{0C5249B1-8982-4DE7-A4DA-8972FBB7EB43}" dt="2023-07-19T08:44:45.109" v="1552" actId="14100"/>
          <ac:picMkLst>
            <pc:docMk/>
            <pc:sldMk cId="1153905695" sldId="432"/>
            <ac:picMk id="6" creationId="{972258CF-5A91-4C8F-42CE-116F9DE933E0}"/>
          </ac:picMkLst>
        </pc:picChg>
      </pc:sldChg>
      <pc:sldChg chg="addSp delSp modSp add mod ord setBg setClrOvrMap">
        <pc:chgData name="Stephen Kent-Taylor" userId="ed794b52-b629-4f3e-be07-f6575e0f126b" providerId="ADAL" clId="{0C5249B1-8982-4DE7-A4DA-8972FBB7EB43}" dt="2023-07-19T08:29:11.546" v="1060" actId="14100"/>
        <pc:sldMkLst>
          <pc:docMk/>
          <pc:sldMk cId="3948655100" sldId="433"/>
        </pc:sldMkLst>
        <pc:spChg chg="mod">
          <ac:chgData name="Stephen Kent-Taylor" userId="ed794b52-b629-4f3e-be07-f6575e0f126b" providerId="ADAL" clId="{0C5249B1-8982-4DE7-A4DA-8972FBB7EB43}" dt="2023-07-18T13:35:07.468" v="674" actId="26606"/>
          <ac:spMkLst>
            <pc:docMk/>
            <pc:sldMk cId="3948655100" sldId="433"/>
            <ac:spMk id="2" creationId="{00000000-0000-0000-0000-000000000000}"/>
          </ac:spMkLst>
        </pc:spChg>
        <pc:spChg chg="add del mod">
          <ac:chgData name="Stephen Kent-Taylor" userId="ed794b52-b629-4f3e-be07-f6575e0f126b" providerId="ADAL" clId="{0C5249B1-8982-4DE7-A4DA-8972FBB7EB43}" dt="2023-07-19T08:29:11.546" v="1060" actId="14100"/>
          <ac:spMkLst>
            <pc:docMk/>
            <pc:sldMk cId="3948655100" sldId="433"/>
            <ac:spMk id="3" creationId="{00000000-0000-0000-0000-000000000000}"/>
          </ac:spMkLst>
        </pc:spChg>
        <pc:spChg chg="add del">
          <ac:chgData name="Stephen Kent-Taylor" userId="ed794b52-b629-4f3e-be07-f6575e0f126b" providerId="ADAL" clId="{0C5249B1-8982-4DE7-A4DA-8972FBB7EB43}" dt="2023-07-18T13:35:07.468" v="674" actId="26606"/>
          <ac:spMkLst>
            <pc:docMk/>
            <pc:sldMk cId="3948655100" sldId="433"/>
            <ac:spMk id="6" creationId="{6E0488BA-180E-40D8-8350-4B179179556B}"/>
          </ac:spMkLst>
        </pc:spChg>
        <pc:spChg chg="add del">
          <ac:chgData name="Stephen Kent-Taylor" userId="ed794b52-b629-4f3e-be07-f6575e0f126b" providerId="ADAL" clId="{0C5249B1-8982-4DE7-A4DA-8972FBB7EB43}" dt="2023-07-18T13:35:03.161" v="672" actId="26606"/>
          <ac:spMkLst>
            <pc:docMk/>
            <pc:sldMk cId="3948655100" sldId="433"/>
            <ac:spMk id="18" creationId="{CC28BCC9-4093-4FD5-83EB-7EC297F51396}"/>
          </ac:spMkLst>
        </pc:spChg>
        <pc:grpChg chg="add del">
          <ac:chgData name="Stephen Kent-Taylor" userId="ed794b52-b629-4f3e-be07-f6575e0f126b" providerId="ADAL" clId="{0C5249B1-8982-4DE7-A4DA-8972FBB7EB43}" dt="2023-07-18T13:35:03.161" v="672" actId="26606"/>
          <ac:grpSpMkLst>
            <pc:docMk/>
            <pc:sldMk cId="3948655100" sldId="433"/>
            <ac:grpSpMk id="9" creationId="{08BCF048-8940-4354-B9EC-5AD74E283CE3}"/>
          </ac:grpSpMkLst>
        </pc:grpChg>
        <pc:graphicFrameChg chg="add del">
          <ac:chgData name="Stephen Kent-Taylor" userId="ed794b52-b629-4f3e-be07-f6575e0f126b" providerId="ADAL" clId="{0C5249B1-8982-4DE7-A4DA-8972FBB7EB43}" dt="2023-07-18T13:35:03.161" v="672" actId="26606"/>
          <ac:graphicFrameMkLst>
            <pc:docMk/>
            <pc:sldMk cId="3948655100" sldId="433"/>
            <ac:graphicFrameMk id="5" creationId="{6B75CA2E-704C-C2F3-B42D-6F5974E8E9E7}"/>
          </ac:graphicFrameMkLst>
        </pc:graphicFrameChg>
        <pc:picChg chg="add mod">
          <ac:chgData name="Stephen Kent-Taylor" userId="ed794b52-b629-4f3e-be07-f6575e0f126b" providerId="ADAL" clId="{0C5249B1-8982-4DE7-A4DA-8972FBB7EB43}" dt="2023-07-19T08:29:08.506" v="1059" actId="1076"/>
          <ac:picMkLst>
            <pc:docMk/>
            <pc:sldMk cId="3948655100" sldId="433"/>
            <ac:picMk id="5" creationId="{F7FD719A-403A-2BB6-4C4A-3F8233A57EAE}"/>
          </ac:picMkLst>
        </pc:picChg>
        <pc:picChg chg="add del">
          <ac:chgData name="Stephen Kent-Taylor" userId="ed794b52-b629-4f3e-be07-f6575e0f126b" providerId="ADAL" clId="{0C5249B1-8982-4DE7-A4DA-8972FBB7EB43}" dt="2023-07-18T13:35:07.468" v="674" actId="26606"/>
          <ac:picMkLst>
            <pc:docMk/>
            <pc:sldMk cId="3948655100" sldId="433"/>
            <ac:picMk id="7" creationId="{C6C98E28-16CB-01F7-7060-9A1AE904A6CE}"/>
          </ac:picMkLst>
        </pc:picChg>
      </pc:sldChg>
      <pc:sldChg chg="addSp delSp modSp add mod">
        <pc:chgData name="Stephen Kent-Taylor" userId="ed794b52-b629-4f3e-be07-f6575e0f126b" providerId="ADAL" clId="{0C5249B1-8982-4DE7-A4DA-8972FBB7EB43}" dt="2023-07-19T08:33:46.371" v="1102" actId="2711"/>
        <pc:sldMkLst>
          <pc:docMk/>
          <pc:sldMk cId="1842375322" sldId="434"/>
        </pc:sldMkLst>
        <pc:spChg chg="mod">
          <ac:chgData name="Stephen Kent-Taylor" userId="ed794b52-b629-4f3e-be07-f6575e0f126b" providerId="ADAL" clId="{0C5249B1-8982-4DE7-A4DA-8972FBB7EB43}" dt="2023-07-19T08:33:46.371" v="1102" actId="2711"/>
          <ac:spMkLst>
            <pc:docMk/>
            <pc:sldMk cId="1842375322" sldId="434"/>
            <ac:spMk id="2" creationId="{55D67514-B372-79BA-CBC0-24C2B1CC7D46}"/>
          </ac:spMkLst>
        </pc:spChg>
        <pc:spChg chg="del">
          <ac:chgData name="Stephen Kent-Taylor" userId="ed794b52-b629-4f3e-be07-f6575e0f126b" providerId="ADAL" clId="{0C5249B1-8982-4DE7-A4DA-8972FBB7EB43}" dt="2023-07-18T13:34:02.777" v="664" actId="478"/>
          <ac:spMkLst>
            <pc:docMk/>
            <pc:sldMk cId="1842375322" sldId="434"/>
            <ac:spMk id="6" creationId="{8045F0C4-2846-086C-D277-2D78EB80F918}"/>
          </ac:spMkLst>
        </pc:spChg>
        <pc:picChg chg="add mod">
          <ac:chgData name="Stephen Kent-Taylor" userId="ed794b52-b629-4f3e-be07-f6575e0f126b" providerId="ADAL" clId="{0C5249B1-8982-4DE7-A4DA-8972FBB7EB43}" dt="2023-07-18T13:33:59.645" v="663"/>
          <ac:picMkLst>
            <pc:docMk/>
            <pc:sldMk cId="1842375322" sldId="434"/>
            <ac:picMk id="3" creationId="{11996888-B8B7-CC62-35CA-C8BAB2866531}"/>
          </ac:picMkLst>
        </pc:picChg>
      </pc:sldChg>
      <pc:sldChg chg="addSp delSp modSp add del mod">
        <pc:chgData name="Stephen Kent-Taylor" userId="ed794b52-b629-4f3e-be07-f6575e0f126b" providerId="ADAL" clId="{0C5249B1-8982-4DE7-A4DA-8972FBB7EB43}" dt="2023-07-19T08:20:29.987" v="995" actId="47"/>
        <pc:sldMkLst>
          <pc:docMk/>
          <pc:sldMk cId="1972571521" sldId="435"/>
        </pc:sldMkLst>
        <pc:spChg chg="del">
          <ac:chgData name="Stephen Kent-Taylor" userId="ed794b52-b629-4f3e-be07-f6575e0f126b" providerId="ADAL" clId="{0C5249B1-8982-4DE7-A4DA-8972FBB7EB43}" dt="2023-07-18T13:48:45.180" v="683" actId="478"/>
          <ac:spMkLst>
            <pc:docMk/>
            <pc:sldMk cId="1972571521" sldId="435"/>
            <ac:spMk id="9" creationId="{6BB0A9C7-B879-83D8-3EE2-82466887D105}"/>
          </ac:spMkLst>
        </pc:spChg>
        <pc:picChg chg="add mod">
          <ac:chgData name="Stephen Kent-Taylor" userId="ed794b52-b629-4f3e-be07-f6575e0f126b" providerId="ADAL" clId="{0C5249B1-8982-4DE7-A4DA-8972FBB7EB43}" dt="2023-07-18T13:48:28.925" v="681" actId="1036"/>
          <ac:picMkLst>
            <pc:docMk/>
            <pc:sldMk cId="1972571521" sldId="435"/>
            <ac:picMk id="5" creationId="{98B3F729-63F0-C7ED-5912-3C565A60B699}"/>
          </ac:picMkLst>
        </pc:picChg>
      </pc:sldChg>
      <pc:sldChg chg="addSp delSp modSp add mod">
        <pc:chgData name="Stephen Kent-Taylor" userId="ed794b52-b629-4f3e-be07-f6575e0f126b" providerId="ADAL" clId="{0C5249B1-8982-4DE7-A4DA-8972FBB7EB43}" dt="2023-07-19T08:28:09.434" v="1057" actId="20577"/>
        <pc:sldMkLst>
          <pc:docMk/>
          <pc:sldMk cId="2044000452" sldId="436"/>
        </pc:sldMkLst>
        <pc:spChg chg="mod">
          <ac:chgData name="Stephen Kent-Taylor" userId="ed794b52-b629-4f3e-be07-f6575e0f126b" providerId="ADAL" clId="{0C5249B1-8982-4DE7-A4DA-8972FBB7EB43}" dt="2023-07-19T08:28:09.434" v="1057" actId="20577"/>
          <ac:spMkLst>
            <pc:docMk/>
            <pc:sldMk cId="2044000452" sldId="436"/>
            <ac:spMk id="3" creationId="{00000000-0000-0000-0000-000000000000}"/>
          </ac:spMkLst>
        </pc:spChg>
        <pc:picChg chg="del mod">
          <ac:chgData name="Stephen Kent-Taylor" userId="ed794b52-b629-4f3e-be07-f6575e0f126b" providerId="ADAL" clId="{0C5249B1-8982-4DE7-A4DA-8972FBB7EB43}" dt="2023-07-19T08:23:43.143" v="1017" actId="478"/>
          <ac:picMkLst>
            <pc:docMk/>
            <pc:sldMk cId="2044000452" sldId="436"/>
            <ac:picMk id="4" creationId="{D605E0A2-A485-A2F6-77D5-77533A34773F}"/>
          </ac:picMkLst>
        </pc:picChg>
        <pc:picChg chg="add mod">
          <ac:chgData name="Stephen Kent-Taylor" userId="ed794b52-b629-4f3e-be07-f6575e0f126b" providerId="ADAL" clId="{0C5249B1-8982-4DE7-A4DA-8972FBB7EB43}" dt="2023-07-19T08:23:46.493" v="1019" actId="1076"/>
          <ac:picMkLst>
            <pc:docMk/>
            <pc:sldMk cId="2044000452" sldId="436"/>
            <ac:picMk id="3074" creationId="{93276277-9B56-9104-E845-DD3304C8A580}"/>
          </ac:picMkLst>
        </pc:picChg>
      </pc:sldChg>
      <pc:sldChg chg="addSp delSp modSp add mod">
        <pc:chgData name="Stephen Kent-Taylor" userId="ed794b52-b629-4f3e-be07-f6575e0f126b" providerId="ADAL" clId="{0C5249B1-8982-4DE7-A4DA-8972FBB7EB43}" dt="2023-07-18T13:57:32.712" v="903" actId="20577"/>
        <pc:sldMkLst>
          <pc:docMk/>
          <pc:sldMk cId="3461148860" sldId="437"/>
        </pc:sldMkLst>
        <pc:spChg chg="mod">
          <ac:chgData name="Stephen Kent-Taylor" userId="ed794b52-b629-4f3e-be07-f6575e0f126b" providerId="ADAL" clId="{0C5249B1-8982-4DE7-A4DA-8972FBB7EB43}" dt="2023-07-18T13:57:32.712" v="903" actId="20577"/>
          <ac:spMkLst>
            <pc:docMk/>
            <pc:sldMk cId="3461148860" sldId="437"/>
            <ac:spMk id="2" creationId="{00000000-0000-0000-0000-000000000000}"/>
          </ac:spMkLst>
        </pc:spChg>
        <pc:spChg chg="add del mod">
          <ac:chgData name="Stephen Kent-Taylor" userId="ed794b52-b629-4f3e-be07-f6575e0f126b" providerId="ADAL" clId="{0C5249B1-8982-4DE7-A4DA-8972FBB7EB43}" dt="2023-07-18T13:56:54.428" v="887" actId="478"/>
          <ac:spMkLst>
            <pc:docMk/>
            <pc:sldMk cId="3461148860" sldId="437"/>
            <ac:spMk id="9" creationId="{8514AE3B-B298-7EBF-5F62-E045C2BE69EF}"/>
          </ac:spMkLst>
        </pc:spChg>
        <pc:spChg chg="del">
          <ac:chgData name="Stephen Kent-Taylor" userId="ed794b52-b629-4f3e-be07-f6575e0f126b" providerId="ADAL" clId="{0C5249B1-8982-4DE7-A4DA-8972FBB7EB43}" dt="2023-07-18T13:56:51.596" v="886" actId="478"/>
          <ac:spMkLst>
            <pc:docMk/>
            <pc:sldMk cId="3461148860" sldId="437"/>
            <ac:spMk id="13" creationId="{10BBC572-B519-902E-42F1-272E4A18385A}"/>
          </ac:spMkLst>
        </pc:spChg>
        <pc:picChg chg="add mod">
          <ac:chgData name="Stephen Kent-Taylor" userId="ed794b52-b629-4f3e-be07-f6575e0f126b" providerId="ADAL" clId="{0C5249B1-8982-4DE7-A4DA-8972FBB7EB43}" dt="2023-07-18T13:57:28.063" v="900" actId="1076"/>
          <ac:picMkLst>
            <pc:docMk/>
            <pc:sldMk cId="3461148860" sldId="437"/>
            <ac:picMk id="4" creationId="{C4192EA3-B523-39FF-7BFC-8EA2AAF10620}"/>
          </ac:picMkLst>
        </pc:picChg>
        <pc:picChg chg="add mod">
          <ac:chgData name="Stephen Kent-Taylor" userId="ed794b52-b629-4f3e-be07-f6575e0f126b" providerId="ADAL" clId="{0C5249B1-8982-4DE7-A4DA-8972FBB7EB43}" dt="2023-07-18T13:57:24.160" v="899" actId="1076"/>
          <ac:picMkLst>
            <pc:docMk/>
            <pc:sldMk cId="3461148860" sldId="437"/>
            <ac:picMk id="6" creationId="{EC7C2551-00DE-D241-8F3C-0314A5585562}"/>
          </ac:picMkLst>
        </pc:picChg>
        <pc:picChg chg="del">
          <ac:chgData name="Stephen Kent-Taylor" userId="ed794b52-b629-4f3e-be07-f6575e0f126b" providerId="ADAL" clId="{0C5249B1-8982-4DE7-A4DA-8972FBB7EB43}" dt="2023-07-18T13:56:46.924" v="883" actId="478"/>
          <ac:picMkLst>
            <pc:docMk/>
            <pc:sldMk cId="3461148860" sldId="437"/>
            <ac:picMk id="12" creationId="{F3F0E503-015C-C60C-1514-3161B9D8E866}"/>
          </ac:picMkLst>
        </pc:picChg>
      </pc:sldChg>
      <pc:sldChg chg="addSp modSp new ord">
        <pc:chgData name="Stephen Kent-Taylor" userId="ed794b52-b629-4f3e-be07-f6575e0f126b" providerId="ADAL" clId="{0C5249B1-8982-4DE7-A4DA-8972FBB7EB43}" dt="2023-07-19T08:18:30.913" v="984"/>
        <pc:sldMkLst>
          <pc:docMk/>
          <pc:sldMk cId="583251478" sldId="438"/>
        </pc:sldMkLst>
        <pc:picChg chg="add mod">
          <ac:chgData name="Stephen Kent-Taylor" userId="ed794b52-b629-4f3e-be07-f6575e0f126b" providerId="ADAL" clId="{0C5249B1-8982-4DE7-A4DA-8972FBB7EB43}" dt="2023-07-19T08:17:32.795" v="954" actId="1076"/>
          <ac:picMkLst>
            <pc:docMk/>
            <pc:sldMk cId="583251478" sldId="438"/>
            <ac:picMk id="2050" creationId="{4E2294D0-E1D4-7CB8-21D9-E9EED4EFBDE3}"/>
          </ac:picMkLst>
        </pc:picChg>
      </pc:sldChg>
      <pc:sldChg chg="modSp mod">
        <pc:chgData name="Stephen Kent-Taylor" userId="ed794b52-b629-4f3e-be07-f6575e0f126b" providerId="ADAL" clId="{0C5249B1-8982-4DE7-A4DA-8972FBB7EB43}" dt="2023-07-19T08:21:20.762" v="1001" actId="403"/>
        <pc:sldMkLst>
          <pc:docMk/>
          <pc:sldMk cId="933610610" sldId="441"/>
        </pc:sldMkLst>
        <pc:spChg chg="mod">
          <ac:chgData name="Stephen Kent-Taylor" userId="ed794b52-b629-4f3e-be07-f6575e0f126b" providerId="ADAL" clId="{0C5249B1-8982-4DE7-A4DA-8972FBB7EB43}" dt="2023-07-19T08:21:20.762" v="1001" actId="403"/>
          <ac:spMkLst>
            <pc:docMk/>
            <pc:sldMk cId="933610610" sldId="441"/>
            <ac:spMk id="10" creationId="{AA96EFC2-A185-2FD7-A5DE-A925F4903991}"/>
          </ac:spMkLst>
        </pc:spChg>
      </pc:sldChg>
      <pc:sldChg chg="addSp modSp mod">
        <pc:chgData name="Stephen Kent-Taylor" userId="ed794b52-b629-4f3e-be07-f6575e0f126b" providerId="ADAL" clId="{0C5249B1-8982-4DE7-A4DA-8972FBB7EB43}" dt="2023-07-19T08:45:43.407" v="1605" actId="2711"/>
        <pc:sldMkLst>
          <pc:docMk/>
          <pc:sldMk cId="2520611611" sldId="446"/>
        </pc:sldMkLst>
        <pc:spChg chg="mod">
          <ac:chgData name="Stephen Kent-Taylor" userId="ed794b52-b629-4f3e-be07-f6575e0f126b" providerId="ADAL" clId="{0C5249B1-8982-4DE7-A4DA-8972FBB7EB43}" dt="2023-07-19T08:45:43.407" v="1605" actId="2711"/>
          <ac:spMkLst>
            <pc:docMk/>
            <pc:sldMk cId="2520611611" sldId="446"/>
            <ac:spMk id="2" creationId="{EE4D22EB-2FAF-1DEF-C165-66005BE05AAF}"/>
          </ac:spMkLst>
        </pc:spChg>
        <pc:spChg chg="mod">
          <ac:chgData name="Stephen Kent-Taylor" userId="ed794b52-b629-4f3e-be07-f6575e0f126b" providerId="ADAL" clId="{0C5249B1-8982-4DE7-A4DA-8972FBB7EB43}" dt="2023-07-19T08:45:40.917" v="1604" actId="2711"/>
          <ac:spMkLst>
            <pc:docMk/>
            <pc:sldMk cId="2520611611" sldId="446"/>
            <ac:spMk id="3" creationId="{5E125F1D-C6C3-EB3D-65A6-C6F25E808B27}"/>
          </ac:spMkLst>
        </pc:spChg>
        <pc:picChg chg="add mod">
          <ac:chgData name="Stephen Kent-Taylor" userId="ed794b52-b629-4f3e-be07-f6575e0f126b" providerId="ADAL" clId="{0C5249B1-8982-4DE7-A4DA-8972FBB7EB43}" dt="2023-07-19T08:38:48.817" v="1430" actId="1076"/>
          <ac:picMkLst>
            <pc:docMk/>
            <pc:sldMk cId="2520611611" sldId="446"/>
            <ac:picMk id="6146" creationId="{5D67B47F-34AE-33D8-6377-51891CAD0B97}"/>
          </ac:picMkLst>
        </pc:picChg>
      </pc:sldChg>
      <pc:sldChg chg="addSp modSp add mod">
        <pc:chgData name="Stephen Kent-Taylor" userId="ed794b52-b629-4f3e-be07-f6575e0f126b" providerId="ADAL" clId="{0C5249B1-8982-4DE7-A4DA-8972FBB7EB43}" dt="2023-07-19T08:15:36.118" v="936" actId="1076"/>
        <pc:sldMkLst>
          <pc:docMk/>
          <pc:sldMk cId="1120446841" sldId="447"/>
        </pc:sldMkLst>
        <pc:picChg chg="add mod">
          <ac:chgData name="Stephen Kent-Taylor" userId="ed794b52-b629-4f3e-be07-f6575e0f126b" providerId="ADAL" clId="{0C5249B1-8982-4DE7-A4DA-8972FBB7EB43}" dt="2023-07-19T08:15:36.118" v="936" actId="1076"/>
          <ac:picMkLst>
            <pc:docMk/>
            <pc:sldMk cId="1120446841" sldId="447"/>
            <ac:picMk id="5" creationId="{FA205C4D-7EDC-186B-34B0-49AF8D3B6860}"/>
          </ac:picMkLst>
        </pc:picChg>
      </pc:sldChg>
      <pc:sldChg chg="addSp delSp modSp add mod ord">
        <pc:chgData name="Stephen Kent-Taylor" userId="ed794b52-b629-4f3e-be07-f6575e0f126b" providerId="ADAL" clId="{0C5249B1-8982-4DE7-A4DA-8972FBB7EB43}" dt="2023-07-19T08:18:49.890" v="986" actId="478"/>
        <pc:sldMkLst>
          <pc:docMk/>
          <pc:sldMk cId="902359656" sldId="448"/>
        </pc:sldMkLst>
        <pc:spChg chg="del">
          <ac:chgData name="Stephen Kent-Taylor" userId="ed794b52-b629-4f3e-be07-f6575e0f126b" providerId="ADAL" clId="{0C5249B1-8982-4DE7-A4DA-8972FBB7EB43}" dt="2023-07-19T08:16:13.295" v="939"/>
          <ac:spMkLst>
            <pc:docMk/>
            <pc:sldMk cId="902359656" sldId="448"/>
            <ac:spMk id="4" creationId="{BF57CD45-D67D-AFFE-2F3A-B574D0CD3C63}"/>
          </ac:spMkLst>
        </pc:spChg>
        <pc:spChg chg="mod">
          <ac:chgData name="Stephen Kent-Taylor" userId="ed794b52-b629-4f3e-be07-f6575e0f126b" providerId="ADAL" clId="{0C5249B1-8982-4DE7-A4DA-8972FBB7EB43}" dt="2023-07-19T08:18:42.306" v="985"/>
          <ac:spMkLst>
            <pc:docMk/>
            <pc:sldMk cId="902359656" sldId="448"/>
            <ac:spMk id="5" creationId="{C49D6BA4-860B-5838-424E-825563A274B8}"/>
          </ac:spMkLst>
        </pc:spChg>
        <pc:spChg chg="del">
          <ac:chgData name="Stephen Kent-Taylor" userId="ed794b52-b629-4f3e-be07-f6575e0f126b" providerId="ADAL" clId="{0C5249B1-8982-4DE7-A4DA-8972FBB7EB43}" dt="2023-07-19T08:18:49.890" v="986" actId="478"/>
          <ac:spMkLst>
            <pc:docMk/>
            <pc:sldMk cId="902359656" sldId="448"/>
            <ac:spMk id="8" creationId="{8FC6CACC-3FC1-612A-2304-C55530541895}"/>
          </ac:spMkLst>
        </pc:spChg>
        <pc:picChg chg="add mod">
          <ac:chgData name="Stephen Kent-Taylor" userId="ed794b52-b629-4f3e-be07-f6575e0f126b" providerId="ADAL" clId="{0C5249B1-8982-4DE7-A4DA-8972FBB7EB43}" dt="2023-07-19T08:16:27.439" v="944" actId="1076"/>
          <ac:picMkLst>
            <pc:docMk/>
            <pc:sldMk cId="902359656" sldId="448"/>
            <ac:picMk id="7" creationId="{9A88A083-2A9A-3946-E798-B6438FA315B0}"/>
          </ac:picMkLst>
        </pc:picChg>
      </pc:sldChg>
      <pc:sldChg chg="addSp modSp add mod ord">
        <pc:chgData name="Stephen Kent-Taylor" userId="ed794b52-b629-4f3e-be07-f6575e0f126b" providerId="ADAL" clId="{0C5249B1-8982-4DE7-A4DA-8972FBB7EB43}" dt="2023-07-19T08:20:14.654" v="994" actId="207"/>
        <pc:sldMkLst>
          <pc:docMk/>
          <pc:sldMk cId="3073975944" sldId="449"/>
        </pc:sldMkLst>
        <pc:spChg chg="mod">
          <ac:chgData name="Stephen Kent-Taylor" userId="ed794b52-b629-4f3e-be07-f6575e0f126b" providerId="ADAL" clId="{0C5249B1-8982-4DE7-A4DA-8972FBB7EB43}" dt="2023-07-19T08:20:14.654" v="994" actId="207"/>
          <ac:spMkLst>
            <pc:docMk/>
            <pc:sldMk cId="3073975944" sldId="449"/>
            <ac:spMk id="5" creationId="{C49D6BA4-860B-5838-424E-825563A274B8}"/>
          </ac:spMkLst>
        </pc:spChg>
        <pc:picChg chg="add mod">
          <ac:chgData name="Stephen Kent-Taylor" userId="ed794b52-b629-4f3e-be07-f6575e0f126b" providerId="ADAL" clId="{0C5249B1-8982-4DE7-A4DA-8972FBB7EB43}" dt="2023-07-19T08:16:58.464" v="950" actId="1035"/>
          <ac:picMkLst>
            <pc:docMk/>
            <pc:sldMk cId="3073975944" sldId="449"/>
            <ac:picMk id="1026" creationId="{20897F3C-2361-0518-840E-F1587869B632}"/>
          </ac:picMkLst>
        </pc:picChg>
      </pc:sldChg>
      <pc:sldChg chg="addSp modSp add mod">
        <pc:chgData name="Stephen Kent-Taylor" userId="ed794b52-b629-4f3e-be07-f6575e0f126b" providerId="ADAL" clId="{0C5249B1-8982-4DE7-A4DA-8972FBB7EB43}" dt="2023-07-19T08:20:40.004" v="997" actId="1076"/>
        <pc:sldMkLst>
          <pc:docMk/>
          <pc:sldMk cId="719750658" sldId="451"/>
        </pc:sldMkLst>
        <pc:picChg chg="add mod">
          <ac:chgData name="Stephen Kent-Taylor" userId="ed794b52-b629-4f3e-be07-f6575e0f126b" providerId="ADAL" clId="{0C5249B1-8982-4DE7-A4DA-8972FBB7EB43}" dt="2023-07-19T08:20:40.004" v="997" actId="1076"/>
          <ac:picMkLst>
            <pc:docMk/>
            <pc:sldMk cId="719750658" sldId="451"/>
            <ac:picMk id="6" creationId="{0135D1F1-470E-75A0-8535-65724DEBE2E6}"/>
          </ac:picMkLst>
        </pc:picChg>
      </pc:sldChg>
      <pc:sldChg chg="add">
        <pc:chgData name="Stephen Kent-Taylor" userId="ed794b52-b629-4f3e-be07-f6575e0f126b" providerId="ADAL" clId="{0C5249B1-8982-4DE7-A4DA-8972FBB7EB43}" dt="2023-07-19T08:19:53.855" v="991" actId="2890"/>
        <pc:sldMkLst>
          <pc:docMk/>
          <pc:sldMk cId="1239401562" sldId="452"/>
        </pc:sldMkLst>
      </pc:sldChg>
      <pc:sldChg chg="addSp delSp modSp add mod ord">
        <pc:chgData name="Stephen Kent-Taylor" userId="ed794b52-b629-4f3e-be07-f6575e0f126b" providerId="ADAL" clId="{0C5249B1-8982-4DE7-A4DA-8972FBB7EB43}" dt="2023-07-19T08:22:41.389" v="1013" actId="207"/>
        <pc:sldMkLst>
          <pc:docMk/>
          <pc:sldMk cId="3291167251" sldId="453"/>
        </pc:sldMkLst>
        <pc:spChg chg="del mod">
          <ac:chgData name="Stephen Kent-Taylor" userId="ed794b52-b629-4f3e-be07-f6575e0f126b" providerId="ADAL" clId="{0C5249B1-8982-4DE7-A4DA-8972FBB7EB43}" dt="2023-07-19T08:22:10.315" v="1006" actId="478"/>
          <ac:spMkLst>
            <pc:docMk/>
            <pc:sldMk cId="3291167251" sldId="453"/>
            <ac:spMk id="2" creationId="{7ADA049E-A094-49B8-1262-976AF496B448}"/>
          </ac:spMkLst>
        </pc:spChg>
        <pc:spChg chg="del mod">
          <ac:chgData name="Stephen Kent-Taylor" userId="ed794b52-b629-4f3e-be07-f6575e0f126b" providerId="ADAL" clId="{0C5249B1-8982-4DE7-A4DA-8972FBB7EB43}" dt="2023-07-19T08:22:10.315" v="1006" actId="478"/>
          <ac:spMkLst>
            <pc:docMk/>
            <pc:sldMk cId="3291167251" sldId="453"/>
            <ac:spMk id="3" creationId="{91DFC8C5-0540-E9CA-6D3C-16359AA32CB8}"/>
          </ac:spMkLst>
        </pc:spChg>
        <pc:spChg chg="add del mod">
          <ac:chgData name="Stephen Kent-Taylor" userId="ed794b52-b629-4f3e-be07-f6575e0f126b" providerId="ADAL" clId="{0C5249B1-8982-4DE7-A4DA-8972FBB7EB43}" dt="2023-07-19T08:22:15.446" v="1008" actId="478"/>
          <ac:spMkLst>
            <pc:docMk/>
            <pc:sldMk cId="3291167251" sldId="453"/>
            <ac:spMk id="6" creationId="{AF620B48-9AA3-5ECA-3D91-25E6F7DF70C9}"/>
          </ac:spMkLst>
        </pc:spChg>
        <pc:spChg chg="add del mod">
          <ac:chgData name="Stephen Kent-Taylor" userId="ed794b52-b629-4f3e-be07-f6575e0f126b" providerId="ADAL" clId="{0C5249B1-8982-4DE7-A4DA-8972FBB7EB43}" dt="2023-07-19T08:22:16.390" v="1009" actId="478"/>
          <ac:spMkLst>
            <pc:docMk/>
            <pc:sldMk cId="3291167251" sldId="453"/>
            <ac:spMk id="8" creationId="{9AF5CD8E-BE32-855E-2FEA-19ACBFCDA298}"/>
          </ac:spMkLst>
        </pc:spChg>
        <pc:spChg chg="add mod">
          <ac:chgData name="Stephen Kent-Taylor" userId="ed794b52-b629-4f3e-be07-f6575e0f126b" providerId="ADAL" clId="{0C5249B1-8982-4DE7-A4DA-8972FBB7EB43}" dt="2023-07-19T08:22:28.237" v="1011"/>
          <ac:spMkLst>
            <pc:docMk/>
            <pc:sldMk cId="3291167251" sldId="453"/>
            <ac:spMk id="9" creationId="{BC99766C-AB1E-933D-58E8-7270EA26454D}"/>
          </ac:spMkLst>
        </pc:spChg>
        <pc:spChg chg="add mod">
          <ac:chgData name="Stephen Kent-Taylor" userId="ed794b52-b629-4f3e-be07-f6575e0f126b" providerId="ADAL" clId="{0C5249B1-8982-4DE7-A4DA-8972FBB7EB43}" dt="2023-07-19T08:22:41.389" v="1013" actId="207"/>
          <ac:spMkLst>
            <pc:docMk/>
            <pc:sldMk cId="3291167251" sldId="453"/>
            <ac:spMk id="10" creationId="{02F8D988-6891-E926-AA78-3D21FAAEB40A}"/>
          </ac:spMkLst>
        </pc:spChg>
        <pc:picChg chg="mod">
          <ac:chgData name="Stephen Kent-Taylor" userId="ed794b52-b629-4f3e-be07-f6575e0f126b" providerId="ADAL" clId="{0C5249B1-8982-4DE7-A4DA-8972FBB7EB43}" dt="2023-07-19T08:22:18.620" v="1010" actId="1076"/>
          <ac:picMkLst>
            <pc:docMk/>
            <pc:sldMk cId="3291167251" sldId="453"/>
            <ac:picMk id="5" creationId="{D6546279-7A9F-D3C0-6C1C-E25056279684}"/>
          </ac:picMkLst>
        </pc:picChg>
      </pc:sldChg>
      <pc:sldMasterChg chg="modSldLayout">
        <pc:chgData name="Stephen Kent-Taylor" userId="ed794b52-b629-4f3e-be07-f6575e0f126b" providerId="ADAL" clId="{0C5249B1-8982-4DE7-A4DA-8972FBB7EB43}" dt="2023-07-18T13:22:23.889" v="20"/>
        <pc:sldMasterMkLst>
          <pc:docMk/>
          <pc:sldMasterMk cId="2442461825" sldId="2147483716"/>
        </pc:sldMasterMkLst>
        <pc:sldLayoutChg chg="delSp">
          <pc:chgData name="Stephen Kent-Taylor" userId="ed794b52-b629-4f3e-be07-f6575e0f126b" providerId="ADAL" clId="{0C5249B1-8982-4DE7-A4DA-8972FBB7EB43}" dt="2023-07-18T13:22:23.889" v="20"/>
          <pc:sldLayoutMkLst>
            <pc:docMk/>
            <pc:sldMasterMk cId="2442461825" sldId="2147483716"/>
            <pc:sldLayoutMk cId="716118456" sldId="2147483797"/>
          </pc:sldLayoutMkLst>
          <pc:spChg chg="del">
            <ac:chgData name="Stephen Kent-Taylor" userId="ed794b52-b629-4f3e-be07-f6575e0f126b" providerId="ADAL" clId="{0C5249B1-8982-4DE7-A4DA-8972FBB7EB43}" dt="2023-07-18T13:22:23.889" v="20"/>
            <ac:spMkLst>
              <pc:docMk/>
              <pc:sldMasterMk cId="2442461825" sldId="2147483716"/>
              <pc:sldLayoutMk cId="716118456" sldId="2147483797"/>
              <ac:spMk id="9" creationId="{00000000-0000-0000-0000-000000000000}"/>
            </ac:spMkLst>
          </pc:spChg>
          <pc:picChg chg="del">
            <ac:chgData name="Stephen Kent-Taylor" userId="ed794b52-b629-4f3e-be07-f6575e0f126b" providerId="ADAL" clId="{0C5249B1-8982-4DE7-A4DA-8972FBB7EB43}" dt="2023-07-18T13:22:23.889" v="20"/>
            <ac:picMkLst>
              <pc:docMk/>
              <pc:sldMasterMk cId="2442461825" sldId="2147483716"/>
              <pc:sldLayoutMk cId="716118456" sldId="2147483797"/>
              <ac:picMk id="13" creationId="{00000000-0000-0000-0000-000000000000}"/>
            </ac:picMkLst>
          </pc:picChg>
        </pc:sldLayoutChg>
      </pc:sldMasterChg>
      <pc:sldMasterChg chg="modSldLayout">
        <pc:chgData name="Stephen Kent-Taylor" userId="ed794b52-b629-4f3e-be07-f6575e0f126b" providerId="ADAL" clId="{0C5249B1-8982-4DE7-A4DA-8972FBB7EB43}" dt="2023-07-18T13:21:39.890" v="15"/>
        <pc:sldMasterMkLst>
          <pc:docMk/>
          <pc:sldMasterMk cId="395432629" sldId="2147483797"/>
        </pc:sldMasterMkLst>
        <pc:sldLayoutChg chg="addSp delSp">
          <pc:chgData name="Stephen Kent-Taylor" userId="ed794b52-b629-4f3e-be07-f6575e0f126b" providerId="ADAL" clId="{0C5249B1-8982-4DE7-A4DA-8972FBB7EB43}" dt="2023-07-18T13:21:39.890" v="15"/>
          <pc:sldLayoutMkLst>
            <pc:docMk/>
            <pc:sldMasterMk cId="395432629" sldId="2147483797"/>
            <pc:sldLayoutMk cId="3721962647" sldId="2147483809"/>
          </pc:sldLayoutMkLst>
          <pc:spChg chg="add del">
            <ac:chgData name="Stephen Kent-Taylor" userId="ed794b52-b629-4f3e-be07-f6575e0f126b" providerId="ADAL" clId="{0C5249B1-8982-4DE7-A4DA-8972FBB7EB43}" dt="2023-07-18T13:21:39.890" v="15"/>
            <ac:spMkLst>
              <pc:docMk/>
              <pc:sldMasterMk cId="395432629" sldId="2147483797"/>
              <pc:sldLayoutMk cId="3721962647" sldId="2147483809"/>
              <ac:spMk id="9" creationId="{00000000-0000-0000-0000-000000000000}"/>
            </ac:spMkLst>
          </pc:spChg>
          <pc:picChg chg="add del">
            <ac:chgData name="Stephen Kent-Taylor" userId="ed794b52-b629-4f3e-be07-f6575e0f126b" providerId="ADAL" clId="{0C5249B1-8982-4DE7-A4DA-8972FBB7EB43}" dt="2023-07-18T13:21:39.890" v="15"/>
            <ac:picMkLst>
              <pc:docMk/>
              <pc:sldMasterMk cId="395432629" sldId="2147483797"/>
              <pc:sldLayoutMk cId="3721962647" sldId="2147483809"/>
              <ac:picMk id="13" creationId="{00000000-0000-0000-0000-000000000000}"/>
            </ac:picMkLst>
          </pc:picChg>
        </pc:sldLayoutChg>
      </pc:sldMasterChg>
      <pc:sldMasterChg chg="addSp">
        <pc:chgData name="Stephen Kent-Taylor" userId="ed794b52-b629-4f3e-be07-f6575e0f126b" providerId="ADAL" clId="{0C5249B1-8982-4DE7-A4DA-8972FBB7EB43}" dt="2023-07-18T13:22:26.103" v="26"/>
        <pc:sldMasterMkLst>
          <pc:docMk/>
          <pc:sldMasterMk cId="1069277444" sldId="2147483801"/>
        </pc:sldMasterMkLst>
        <pc:picChg chg="add">
          <ac:chgData name="Stephen Kent-Taylor" userId="ed794b52-b629-4f3e-be07-f6575e0f126b" providerId="ADAL" clId="{0C5249B1-8982-4DE7-A4DA-8972FBB7EB43}" dt="2023-07-18T13:22:26.103" v="26"/>
          <ac:picMkLst>
            <pc:docMk/>
            <pc:sldMasterMk cId="1069277444" sldId="2147483801"/>
            <ac:picMk id="7" creationId="{16BA10BE-82F8-1E7C-DAE4-9864F12A47DE}"/>
          </ac:picMkLst>
        </pc:picChg>
      </pc:sldMasterChg>
      <pc:sldMasterChg chg="addSp">
        <pc:chgData name="Stephen Kent-Taylor" userId="ed794b52-b629-4f3e-be07-f6575e0f126b" providerId="ADAL" clId="{0C5249B1-8982-4DE7-A4DA-8972FBB7EB43}" dt="2023-07-18T13:22:26.686" v="28"/>
        <pc:sldMasterMkLst>
          <pc:docMk/>
          <pc:sldMasterMk cId="4279835928" sldId="2147483816"/>
        </pc:sldMasterMkLst>
        <pc:picChg chg="add">
          <ac:chgData name="Stephen Kent-Taylor" userId="ed794b52-b629-4f3e-be07-f6575e0f126b" providerId="ADAL" clId="{0C5249B1-8982-4DE7-A4DA-8972FBB7EB43}" dt="2023-07-18T13:22:26.686" v="28"/>
          <ac:picMkLst>
            <pc:docMk/>
            <pc:sldMasterMk cId="4279835928" sldId="2147483816"/>
            <ac:picMk id="7" creationId="{00F5033F-CAED-8A52-89F0-15B6278B7988}"/>
          </ac:picMkLst>
        </pc:picChg>
      </pc:sldMasterChg>
      <pc:sldMasterChg chg="addSp">
        <pc:chgData name="Stephen Kent-Taylor" userId="ed794b52-b629-4f3e-be07-f6575e0f126b" providerId="ADAL" clId="{0C5249B1-8982-4DE7-A4DA-8972FBB7EB43}" dt="2023-07-18T13:22:27.332" v="29"/>
        <pc:sldMasterMkLst>
          <pc:docMk/>
          <pc:sldMasterMk cId="2634357234" sldId="2147483831"/>
        </pc:sldMasterMkLst>
        <pc:picChg chg="add">
          <ac:chgData name="Stephen Kent-Taylor" userId="ed794b52-b629-4f3e-be07-f6575e0f126b" providerId="ADAL" clId="{0C5249B1-8982-4DE7-A4DA-8972FBB7EB43}" dt="2023-07-18T13:22:27.332" v="29"/>
          <ac:picMkLst>
            <pc:docMk/>
            <pc:sldMasterMk cId="2634357234" sldId="2147483831"/>
            <ac:picMk id="8" creationId="{F72E36AA-5B30-6005-8E4D-2995AF01AD6A}"/>
          </ac:picMkLst>
        </pc:picChg>
      </pc:sldMasterChg>
      <pc:sldMasterChg chg="addSp">
        <pc:chgData name="Stephen Kent-Taylor" userId="ed794b52-b629-4f3e-be07-f6575e0f126b" providerId="ADAL" clId="{0C5249B1-8982-4DE7-A4DA-8972FBB7EB43}" dt="2023-07-18T13:22:28.041" v="31"/>
        <pc:sldMasterMkLst>
          <pc:docMk/>
          <pc:sldMasterMk cId="1016925639" sldId="2147483851"/>
        </pc:sldMasterMkLst>
        <pc:picChg chg="add">
          <ac:chgData name="Stephen Kent-Taylor" userId="ed794b52-b629-4f3e-be07-f6575e0f126b" providerId="ADAL" clId="{0C5249B1-8982-4DE7-A4DA-8972FBB7EB43}" dt="2023-07-18T13:22:28.041" v="31"/>
          <ac:picMkLst>
            <pc:docMk/>
            <pc:sldMasterMk cId="1016925639" sldId="2147483851"/>
            <ac:picMk id="9" creationId="{C0D508B4-8192-F6FA-C59B-8934F068BCB2}"/>
          </ac:picMkLst>
        </pc:picChg>
      </pc:sldMasterChg>
      <pc:sldMasterChg chg="addSp">
        <pc:chgData name="Stephen Kent-Taylor" userId="ed794b52-b629-4f3e-be07-f6575e0f126b" providerId="ADAL" clId="{0C5249B1-8982-4DE7-A4DA-8972FBB7EB43}" dt="2023-07-18T13:22:28.716" v="33"/>
        <pc:sldMasterMkLst>
          <pc:docMk/>
          <pc:sldMasterMk cId="176937792" sldId="2147483866"/>
        </pc:sldMasterMkLst>
        <pc:picChg chg="add">
          <ac:chgData name="Stephen Kent-Taylor" userId="ed794b52-b629-4f3e-be07-f6575e0f126b" providerId="ADAL" clId="{0C5249B1-8982-4DE7-A4DA-8972FBB7EB43}" dt="2023-07-18T13:22:28.716" v="33"/>
          <ac:picMkLst>
            <pc:docMk/>
            <pc:sldMasterMk cId="176937792" sldId="2147483866"/>
            <ac:picMk id="8" creationId="{E91B98F8-56BB-1846-FC2E-F52B7A5610EE}"/>
          </ac:picMkLst>
        </pc:picChg>
      </pc:sldMasterChg>
      <pc:sldMasterChg chg="addSp">
        <pc:chgData name="Stephen Kent-Taylor" userId="ed794b52-b629-4f3e-be07-f6575e0f126b" providerId="ADAL" clId="{0C5249B1-8982-4DE7-A4DA-8972FBB7EB43}" dt="2023-07-18T13:22:29.305" v="35"/>
        <pc:sldMasterMkLst>
          <pc:docMk/>
          <pc:sldMasterMk cId="2549058714" sldId="2147483881"/>
        </pc:sldMasterMkLst>
        <pc:picChg chg="add">
          <ac:chgData name="Stephen Kent-Taylor" userId="ed794b52-b629-4f3e-be07-f6575e0f126b" providerId="ADAL" clId="{0C5249B1-8982-4DE7-A4DA-8972FBB7EB43}" dt="2023-07-18T13:22:29.305" v="35"/>
          <ac:picMkLst>
            <pc:docMk/>
            <pc:sldMasterMk cId="2549058714" sldId="2147483881"/>
            <ac:picMk id="11" creationId="{44966626-0C93-B595-0734-047D19329E7F}"/>
          </ac:picMkLst>
        </pc:picChg>
      </pc:sldMasterChg>
      <pc:sldMasterChg chg="addSp">
        <pc:chgData name="Stephen Kent-Taylor" userId="ed794b52-b629-4f3e-be07-f6575e0f126b" providerId="ADAL" clId="{0C5249B1-8982-4DE7-A4DA-8972FBB7EB43}" dt="2023-07-18T13:22:30.505" v="36"/>
        <pc:sldMasterMkLst>
          <pc:docMk/>
          <pc:sldMasterMk cId="3381860575" sldId="2147483902"/>
        </pc:sldMasterMkLst>
        <pc:picChg chg="add">
          <ac:chgData name="Stephen Kent-Taylor" userId="ed794b52-b629-4f3e-be07-f6575e0f126b" providerId="ADAL" clId="{0C5249B1-8982-4DE7-A4DA-8972FBB7EB43}" dt="2023-07-18T13:22:30.505" v="36"/>
          <ac:picMkLst>
            <pc:docMk/>
            <pc:sldMasterMk cId="3381860575" sldId="2147483902"/>
            <ac:picMk id="9" creationId="{67F092C3-12C1-D80E-EEDA-D46AB733B499}"/>
          </ac:picMkLst>
        </pc:picChg>
      </pc:sldMasterChg>
      <pc:sldMasterChg chg="addSp delSldLayout">
        <pc:chgData name="Stephen Kent-Taylor" userId="ed794b52-b629-4f3e-be07-f6575e0f126b" providerId="ADAL" clId="{0C5249B1-8982-4DE7-A4DA-8972FBB7EB43}" dt="2023-07-18T13:34:13.525" v="666" actId="47"/>
        <pc:sldMasterMkLst>
          <pc:docMk/>
          <pc:sldMasterMk cId="1822798346" sldId="2147483923"/>
        </pc:sldMasterMkLst>
        <pc:picChg chg="add">
          <ac:chgData name="Stephen Kent-Taylor" userId="ed794b52-b629-4f3e-be07-f6575e0f126b" providerId="ADAL" clId="{0C5249B1-8982-4DE7-A4DA-8972FBB7EB43}" dt="2023-07-18T13:22:32.356" v="39"/>
          <ac:picMkLst>
            <pc:docMk/>
            <pc:sldMasterMk cId="1822798346" sldId="2147483923"/>
            <ac:picMk id="9" creationId="{82568AA3-EE31-112E-3405-6DD2BCB80027}"/>
          </ac:picMkLst>
        </pc:picChg>
        <pc:sldLayoutChg chg="del">
          <pc:chgData name="Stephen Kent-Taylor" userId="ed794b52-b629-4f3e-be07-f6575e0f126b" providerId="ADAL" clId="{0C5249B1-8982-4DE7-A4DA-8972FBB7EB43}" dt="2023-07-18T13:34:13.525" v="666" actId="47"/>
          <pc:sldLayoutMkLst>
            <pc:docMk/>
            <pc:sldMasterMk cId="1822798346" sldId="2147483923"/>
            <pc:sldLayoutMk cId="921578803" sldId="2147483943"/>
          </pc:sldLayoutMkLst>
        </pc:sldLayoutChg>
      </pc:sldMasterChg>
    </pc:docChg>
  </pc:docChgLst>
  <pc:docChgLst>
    <pc:chgData name="Michelle Bond" userId="S::mb631@cam.ac.uk::ae0b9fcf-b6fd-492f-9c7c-4989af76badc" providerId="AD" clId="Web-{85BBC327-ABBF-B8A6-7535-8B6144F39B8C}"/>
    <pc:docChg chg="sldOrd">
      <pc:chgData name="Michelle Bond" userId="S::mb631@cam.ac.uk::ae0b9fcf-b6fd-492f-9c7c-4989af76badc" providerId="AD" clId="Web-{85BBC327-ABBF-B8A6-7535-8B6144F39B8C}" dt="2023-07-11T10:12:07.916" v="3"/>
      <pc:docMkLst>
        <pc:docMk/>
      </pc:docMkLst>
      <pc:sldChg chg="ord">
        <pc:chgData name="Michelle Bond" userId="S::mb631@cam.ac.uk::ae0b9fcf-b6fd-492f-9c7c-4989af76badc" providerId="AD" clId="Web-{85BBC327-ABBF-B8A6-7535-8B6144F39B8C}" dt="2023-07-11T10:11:55.259" v="1"/>
        <pc:sldMkLst>
          <pc:docMk/>
          <pc:sldMk cId="2402267760" sldId="424"/>
        </pc:sldMkLst>
      </pc:sldChg>
      <pc:sldChg chg="ord">
        <pc:chgData name="Michelle Bond" userId="S::mb631@cam.ac.uk::ae0b9fcf-b6fd-492f-9c7c-4989af76badc" providerId="AD" clId="Web-{85BBC327-ABBF-B8A6-7535-8B6144F39B8C}" dt="2023-07-11T10:12:07.916" v="3"/>
        <pc:sldMkLst>
          <pc:docMk/>
          <pc:sldMk cId="2764832437" sldId="430"/>
        </pc:sldMkLst>
      </pc:sldChg>
    </pc:docChg>
  </pc:docChgLst>
  <pc:docChgLst>
    <pc:chgData name="Mike Sinclair" userId="S::ms925@cam.ac.uk::53181557-a585-41f5-a0a8-4261f2f7d499" providerId="AD" clId="Web-{B94A4848-6244-4026-ADF5-783AD2FB562D}"/>
    <pc:docChg chg="addSld modSld">
      <pc:chgData name="Mike Sinclair" userId="S::ms925@cam.ac.uk::53181557-a585-41f5-a0a8-4261f2f7d499" providerId="AD" clId="Web-{B94A4848-6244-4026-ADF5-783AD2FB562D}" dt="2023-07-19T08:17:28.329" v="69" actId="1076"/>
      <pc:docMkLst>
        <pc:docMk/>
      </pc:docMkLst>
      <pc:sldChg chg="addSp delSp modSp add replId">
        <pc:chgData name="Mike Sinclair" userId="S::ms925@cam.ac.uk::53181557-a585-41f5-a0a8-4261f2f7d499" providerId="AD" clId="Web-{B94A4848-6244-4026-ADF5-783AD2FB562D}" dt="2023-07-19T08:17:28.329" v="69" actId="1076"/>
        <pc:sldMkLst>
          <pc:docMk/>
          <pc:sldMk cId="888216787" sldId="450"/>
        </pc:sldMkLst>
        <pc:spChg chg="mod">
          <ac:chgData name="Mike Sinclair" userId="S::ms925@cam.ac.uk::53181557-a585-41f5-a0a8-4261f2f7d499" providerId="AD" clId="Web-{B94A4848-6244-4026-ADF5-783AD2FB562D}" dt="2023-07-19T08:16:10.937" v="14" actId="20577"/>
          <ac:spMkLst>
            <pc:docMk/>
            <pc:sldMk cId="888216787" sldId="450"/>
            <ac:spMk id="2" creationId="{00000000-0000-0000-0000-000000000000}"/>
          </ac:spMkLst>
        </pc:spChg>
        <pc:spChg chg="add del mod">
          <ac:chgData name="Mike Sinclair" userId="S::ms925@cam.ac.uk::53181557-a585-41f5-a0a8-4261f2f7d499" providerId="AD" clId="Web-{B94A4848-6244-4026-ADF5-783AD2FB562D}" dt="2023-07-19T08:17:06.845" v="63"/>
          <ac:spMkLst>
            <pc:docMk/>
            <pc:sldMk cId="888216787" sldId="450"/>
            <ac:spMk id="3" creationId="{88E7CB93-6387-9372-62DF-262DE1BB5151}"/>
          </ac:spMkLst>
        </pc:spChg>
        <pc:picChg chg="del">
          <ac:chgData name="Mike Sinclair" userId="S::ms925@cam.ac.uk::53181557-a585-41f5-a0a8-4261f2f7d499" providerId="AD" clId="Web-{B94A4848-6244-4026-ADF5-783AD2FB562D}" dt="2023-07-19T08:16:14.718" v="15"/>
          <ac:picMkLst>
            <pc:docMk/>
            <pc:sldMk cId="888216787" sldId="450"/>
            <ac:picMk id="4" creationId="{C4192EA3-B523-39FF-7BFC-8EA2AAF10620}"/>
          </ac:picMkLst>
        </pc:picChg>
        <pc:picChg chg="add mod">
          <ac:chgData name="Mike Sinclair" userId="S::ms925@cam.ac.uk::53181557-a585-41f5-a0a8-4261f2f7d499" providerId="AD" clId="Web-{B94A4848-6244-4026-ADF5-783AD2FB562D}" dt="2023-07-19T08:17:28.329" v="69" actId="1076"/>
          <ac:picMkLst>
            <pc:docMk/>
            <pc:sldMk cId="888216787" sldId="450"/>
            <ac:picMk id="5" creationId="{A20B0B1C-6349-C812-995A-C7CBD47128FD}"/>
          </ac:picMkLst>
        </pc:picChg>
        <pc:picChg chg="del">
          <ac:chgData name="Mike Sinclair" userId="S::ms925@cam.ac.uk::53181557-a585-41f5-a0a8-4261f2f7d499" providerId="AD" clId="Web-{B94A4848-6244-4026-ADF5-783AD2FB562D}" dt="2023-07-19T08:16:14.781" v="16"/>
          <ac:picMkLst>
            <pc:docMk/>
            <pc:sldMk cId="888216787" sldId="450"/>
            <ac:picMk id="6" creationId="{EC7C2551-00DE-D241-8F3C-0314A5585562}"/>
          </ac:picMkLst>
        </pc:picChg>
      </pc:sldChg>
    </pc:docChg>
  </pc:docChgLst>
  <pc:docChgLst>
    <pc:chgData name="Chris Patten" userId="S::cp257@cam.ac.uk::969da5fe-325f-444d-ae88-f0625bb89995" providerId="AD" clId="Web-{AC033005-6AD1-2B88-9D07-866449E522ED}"/>
    <pc:docChg chg="modSld">
      <pc:chgData name="Chris Patten" userId="S::cp257@cam.ac.uk::969da5fe-325f-444d-ae88-f0625bb89995" providerId="AD" clId="Web-{AC033005-6AD1-2B88-9D07-866449E522ED}" dt="2023-07-19T07:51:14.305" v="1"/>
      <pc:docMkLst>
        <pc:docMk/>
      </pc:docMkLst>
      <pc:sldChg chg="addSp delSp modSp">
        <pc:chgData name="Chris Patten" userId="S::cp257@cam.ac.uk::969da5fe-325f-444d-ae88-f0625bb89995" providerId="AD" clId="Web-{AC033005-6AD1-2B88-9D07-866449E522ED}" dt="2023-07-19T07:51:14.305" v="1"/>
        <pc:sldMkLst>
          <pc:docMk/>
          <pc:sldMk cId="1153905695" sldId="432"/>
        </pc:sldMkLst>
        <pc:picChg chg="add del mod">
          <ac:chgData name="Chris Patten" userId="S::cp257@cam.ac.uk::969da5fe-325f-444d-ae88-f0625bb89995" providerId="AD" clId="Web-{AC033005-6AD1-2B88-9D07-866449E522ED}" dt="2023-07-19T07:51:14.305" v="1"/>
          <ac:picMkLst>
            <pc:docMk/>
            <pc:sldMk cId="1153905695" sldId="432"/>
            <ac:picMk id="7" creationId="{6242ED10-18E1-C61C-9498-172E17637335}"/>
          </ac:picMkLst>
        </pc:picChg>
      </pc:sldChg>
    </pc:docChg>
  </pc:docChgLst>
  <pc:docChgLst>
    <pc:chgData name="Mike Sinclair" userId="S::ms925@cam.ac.uk::53181557-a585-41f5-a0a8-4261f2f7d499" providerId="AD" clId="Web-{96996F97-DBDD-4A57-A8F7-4CCDEA3DBD98}"/>
    <pc:docChg chg="modSld">
      <pc:chgData name="Mike Sinclair" userId="S::ms925@cam.ac.uk::53181557-a585-41f5-a0a8-4261f2f7d499" providerId="AD" clId="Web-{96996F97-DBDD-4A57-A8F7-4CCDEA3DBD98}" dt="2023-07-19T08:13:34.405" v="2" actId="20577"/>
      <pc:docMkLst>
        <pc:docMk/>
      </pc:docMkLst>
      <pc:sldChg chg="modSp">
        <pc:chgData name="Mike Sinclair" userId="S::ms925@cam.ac.uk::53181557-a585-41f5-a0a8-4261f2f7d499" providerId="AD" clId="Web-{96996F97-DBDD-4A57-A8F7-4CCDEA3DBD98}" dt="2023-07-19T08:13:34.405" v="2" actId="20577"/>
        <pc:sldMkLst>
          <pc:docMk/>
          <pc:sldMk cId="1670393395" sldId="393"/>
        </pc:sldMkLst>
        <pc:spChg chg="mod">
          <ac:chgData name="Mike Sinclair" userId="S::ms925@cam.ac.uk::53181557-a585-41f5-a0a8-4261f2f7d499" providerId="AD" clId="Web-{96996F97-DBDD-4A57-A8F7-4CCDEA3DBD98}" dt="2023-07-19T08:13:34.405" v="2" actId="20577"/>
          <ac:spMkLst>
            <pc:docMk/>
            <pc:sldMk cId="1670393395" sldId="393"/>
            <ac:spMk id="8" creationId="{00000000-0000-0000-0000-000000000000}"/>
          </ac:spMkLst>
        </pc:spChg>
      </pc:sldChg>
      <pc:sldChg chg="modSp">
        <pc:chgData name="Mike Sinclair" userId="S::ms925@cam.ac.uk::53181557-a585-41f5-a0a8-4261f2f7d499" providerId="AD" clId="Web-{96996F97-DBDD-4A57-A8F7-4CCDEA3DBD98}" dt="2023-07-19T08:13:28.733" v="1" actId="20577"/>
        <pc:sldMkLst>
          <pc:docMk/>
          <pc:sldMk cId="3847459237" sldId="413"/>
        </pc:sldMkLst>
        <pc:spChg chg="mod">
          <ac:chgData name="Mike Sinclair" userId="S::ms925@cam.ac.uk::53181557-a585-41f5-a0a8-4261f2f7d499" providerId="AD" clId="Web-{96996F97-DBDD-4A57-A8F7-4CCDEA3DBD98}" dt="2023-07-19T08:13:28.733" v="1" actId="20577"/>
          <ac:spMkLst>
            <pc:docMk/>
            <pc:sldMk cId="3847459237" sldId="413"/>
            <ac:spMk id="3" creationId="{91DFC8C5-0540-E9CA-6D3C-16359AA32CB8}"/>
          </ac:spMkLst>
        </pc:spChg>
      </pc:sldChg>
    </pc:docChg>
  </pc:docChgLst>
  <pc:docChgLst>
    <pc:chgData name="Michelle Bond" userId="S::mb631@cam.ac.uk::ae0b9fcf-b6fd-492f-9c7c-4989af76badc" providerId="AD" clId="Web-{4D8ADFC9-F7D3-4BC3-B835-19EEEEC353BF}"/>
    <pc:docChg chg="modSld">
      <pc:chgData name="Michelle Bond" userId="S::mb631@cam.ac.uk::ae0b9fcf-b6fd-492f-9c7c-4989af76badc" providerId="AD" clId="Web-{4D8ADFC9-F7D3-4BC3-B835-19EEEEC353BF}" dt="2023-07-19T08:55:26.616" v="5" actId="14100"/>
      <pc:docMkLst>
        <pc:docMk/>
      </pc:docMkLst>
      <pc:sldChg chg="modSp">
        <pc:chgData name="Michelle Bond" userId="S::mb631@cam.ac.uk::ae0b9fcf-b6fd-492f-9c7c-4989af76badc" providerId="AD" clId="Web-{4D8ADFC9-F7D3-4BC3-B835-19EEEEC353BF}" dt="2023-07-19T08:55:26.616" v="5" actId="14100"/>
        <pc:sldMkLst>
          <pc:docMk/>
          <pc:sldMk cId="187827962" sldId="429"/>
        </pc:sldMkLst>
        <pc:spChg chg="mod">
          <ac:chgData name="Michelle Bond" userId="S::mb631@cam.ac.uk::ae0b9fcf-b6fd-492f-9c7c-4989af76badc" providerId="AD" clId="Web-{4D8ADFC9-F7D3-4BC3-B835-19EEEEC353BF}" dt="2023-07-19T08:55:26.616" v="5" actId="14100"/>
          <ac:spMkLst>
            <pc:docMk/>
            <pc:sldMk cId="187827962" sldId="429"/>
            <ac:spMk id="6" creationId="{8045F0C4-2846-086C-D277-2D78EB80F918}"/>
          </ac:spMkLst>
        </pc:spChg>
        <pc:picChg chg="mod">
          <ac:chgData name="Michelle Bond" userId="S::mb631@cam.ac.uk::ae0b9fcf-b6fd-492f-9c7c-4989af76badc" providerId="AD" clId="Web-{4D8ADFC9-F7D3-4BC3-B835-19EEEEC353BF}" dt="2023-07-19T08:54:54.381" v="0" actId="14100"/>
          <ac:picMkLst>
            <pc:docMk/>
            <pc:sldMk cId="187827962" sldId="429"/>
            <ac:picMk id="5122" creationId="{5A896F71-C5F9-557F-05A6-629606E3E9A7}"/>
          </ac:picMkLst>
        </pc:picChg>
      </pc:sldChg>
    </pc:docChg>
  </pc:docChgLst>
  <pc:docChgLst>
    <pc:chgData name="Mike Sinclair" userId="S::ms925@cam.ac.uk::53181557-a585-41f5-a0a8-4261f2f7d499" providerId="AD" clId="Web-{9D0E0EF2-1257-4030-9A20-0A48F76DAE6A}"/>
    <pc:docChg chg="modSld">
      <pc:chgData name="Mike Sinclair" userId="S::ms925@cam.ac.uk::53181557-a585-41f5-a0a8-4261f2f7d499" providerId="AD" clId="Web-{9D0E0EF2-1257-4030-9A20-0A48F76DAE6A}" dt="2023-07-19T08:12:36.427" v="404" actId="20577"/>
      <pc:docMkLst>
        <pc:docMk/>
      </pc:docMkLst>
      <pc:sldChg chg="addSp delSp modSp">
        <pc:chgData name="Mike Sinclair" userId="S::ms925@cam.ac.uk::53181557-a585-41f5-a0a8-4261f2f7d499" providerId="AD" clId="Web-{9D0E0EF2-1257-4030-9A20-0A48F76DAE6A}" dt="2023-07-19T08:12:36.427" v="404" actId="20577"/>
        <pc:sldMkLst>
          <pc:docMk/>
          <pc:sldMk cId="3847459237" sldId="413"/>
        </pc:sldMkLst>
        <pc:spChg chg="mod">
          <ac:chgData name="Mike Sinclair" userId="S::ms925@cam.ac.uk::53181557-a585-41f5-a0a8-4261f2f7d499" providerId="AD" clId="Web-{9D0E0EF2-1257-4030-9A20-0A48F76DAE6A}" dt="2023-07-19T08:08:33.716" v="121" actId="20577"/>
          <ac:spMkLst>
            <pc:docMk/>
            <pc:sldMk cId="3847459237" sldId="413"/>
            <ac:spMk id="2" creationId="{7ADA049E-A094-49B8-1262-976AF496B448}"/>
          </ac:spMkLst>
        </pc:spChg>
        <pc:spChg chg="mod">
          <ac:chgData name="Mike Sinclair" userId="S::ms925@cam.ac.uk::53181557-a585-41f5-a0a8-4261f2f7d499" providerId="AD" clId="Web-{9D0E0EF2-1257-4030-9A20-0A48F76DAE6A}" dt="2023-07-19T08:12:36.427" v="404" actId="20577"/>
          <ac:spMkLst>
            <pc:docMk/>
            <pc:sldMk cId="3847459237" sldId="413"/>
            <ac:spMk id="3" creationId="{91DFC8C5-0540-E9CA-6D3C-16359AA32CB8}"/>
          </ac:spMkLst>
        </pc:spChg>
        <pc:spChg chg="del">
          <ac:chgData name="Mike Sinclair" userId="S::ms925@cam.ac.uk::53181557-a585-41f5-a0a8-4261f2f7d499" providerId="AD" clId="Web-{9D0E0EF2-1257-4030-9A20-0A48F76DAE6A}" dt="2023-07-19T08:07:21.698" v="44"/>
          <ac:spMkLst>
            <pc:docMk/>
            <pc:sldMk cId="3847459237" sldId="413"/>
            <ac:spMk id="6" creationId="{104CA998-E908-3942-04CF-50A1C0EF222C}"/>
          </ac:spMkLst>
        </pc:spChg>
        <pc:picChg chg="add mod">
          <ac:chgData name="Mike Sinclair" userId="S::ms925@cam.ac.uk::53181557-a585-41f5-a0a8-4261f2f7d499" providerId="AD" clId="Web-{9D0E0EF2-1257-4030-9A20-0A48F76DAE6A}" dt="2023-07-19T08:08:17.091" v="99" actId="1076"/>
          <ac:picMkLst>
            <pc:docMk/>
            <pc:sldMk cId="3847459237" sldId="413"/>
            <ac:picMk id="5" creationId="{D6546279-7A9F-D3C0-6C1C-E25056279684}"/>
          </ac:picMkLst>
        </pc:picChg>
      </pc:sldChg>
    </pc:docChg>
  </pc:docChgLst>
  <pc:docChgLst>
    <pc:chgData name="Chris Patten" userId="S::cp257@cam.ac.uk::969da5fe-325f-444d-ae88-f0625bb89995" providerId="AD" clId="Web-{69E31221-E736-C01C-FD55-3C545AE076B7}"/>
    <pc:docChg chg="addSld modSld sldOrd">
      <pc:chgData name="Chris Patten" userId="S::cp257@cam.ac.uk::969da5fe-325f-444d-ae88-f0625bb89995" providerId="AD" clId="Web-{69E31221-E736-C01C-FD55-3C545AE076B7}" dt="2023-07-19T08:14:18.730" v="27"/>
      <pc:docMkLst>
        <pc:docMk/>
      </pc:docMkLst>
      <pc:sldChg chg="addSp modSp ord">
        <pc:chgData name="Chris Patten" userId="S::cp257@cam.ac.uk::969da5fe-325f-444d-ae88-f0625bb89995" providerId="AD" clId="Web-{69E31221-E736-C01C-FD55-3C545AE076B7}" dt="2023-07-19T08:00:42.944" v="3" actId="1076"/>
        <pc:sldMkLst>
          <pc:docMk/>
          <pc:sldMk cId="3010562723" sldId="277"/>
        </pc:sldMkLst>
        <pc:picChg chg="add mod">
          <ac:chgData name="Chris Patten" userId="S::cp257@cam.ac.uk::969da5fe-325f-444d-ae88-f0625bb89995" providerId="AD" clId="Web-{69E31221-E736-C01C-FD55-3C545AE076B7}" dt="2023-07-19T08:00:42.944" v="3" actId="1076"/>
          <ac:picMkLst>
            <pc:docMk/>
            <pc:sldMk cId="3010562723" sldId="277"/>
            <ac:picMk id="4" creationId="{EA8E875D-71A1-3FDD-30C4-443C0CBC2122}"/>
          </ac:picMkLst>
        </pc:picChg>
      </pc:sldChg>
      <pc:sldChg chg="addSp modSp">
        <pc:chgData name="Chris Patten" userId="S::cp257@cam.ac.uk::969da5fe-325f-444d-ae88-f0625bb89995" providerId="AD" clId="Web-{69E31221-E736-C01C-FD55-3C545AE076B7}" dt="2023-07-19T08:05:11.466" v="14" actId="1076"/>
        <pc:sldMkLst>
          <pc:docMk/>
          <pc:sldMk cId="3937936190" sldId="428"/>
        </pc:sldMkLst>
        <pc:picChg chg="add mod">
          <ac:chgData name="Chris Patten" userId="S::cp257@cam.ac.uk::969da5fe-325f-444d-ae88-f0625bb89995" providerId="AD" clId="Web-{69E31221-E736-C01C-FD55-3C545AE076B7}" dt="2023-07-19T08:05:11.466" v="14" actId="1076"/>
          <ac:picMkLst>
            <pc:docMk/>
            <pc:sldMk cId="3937936190" sldId="428"/>
            <ac:picMk id="2" creationId="{06748EF9-B057-243A-2709-9F09CCE1370A}"/>
          </ac:picMkLst>
        </pc:picChg>
      </pc:sldChg>
      <pc:sldChg chg="modSp ord">
        <pc:chgData name="Chris Patten" userId="S::cp257@cam.ac.uk::969da5fe-325f-444d-ae88-f0625bb89995" providerId="AD" clId="Web-{69E31221-E736-C01C-FD55-3C545AE076B7}" dt="2023-07-19T08:02:02.649" v="12" actId="20577"/>
        <pc:sldMkLst>
          <pc:docMk/>
          <pc:sldMk cId="1153905695" sldId="432"/>
        </pc:sldMkLst>
        <pc:spChg chg="mod">
          <ac:chgData name="Chris Patten" userId="S::cp257@cam.ac.uk::969da5fe-325f-444d-ae88-f0625bb89995" providerId="AD" clId="Web-{69E31221-E736-C01C-FD55-3C545AE076B7}" dt="2023-07-19T08:02:02.649" v="12" actId="20577"/>
          <ac:spMkLst>
            <pc:docMk/>
            <pc:sldMk cId="1153905695" sldId="432"/>
            <ac:spMk id="4" creationId="{00000000-0000-0000-0000-000000000000}"/>
          </ac:spMkLst>
        </pc:spChg>
      </pc:sldChg>
      <pc:sldChg chg="addSp delSp modSp new mod setBg setClrOvrMap">
        <pc:chgData name="Chris Patten" userId="S::cp257@cam.ac.uk::969da5fe-325f-444d-ae88-f0625bb89995" providerId="AD" clId="Web-{69E31221-E736-C01C-FD55-3C545AE076B7}" dt="2023-07-19T08:14:18.730" v="27"/>
        <pc:sldMkLst>
          <pc:docMk/>
          <pc:sldMk cId="2520611611" sldId="446"/>
        </pc:sldMkLst>
        <pc:spChg chg="mod">
          <ac:chgData name="Chris Patten" userId="S::cp257@cam.ac.uk::969da5fe-325f-444d-ae88-f0625bb89995" providerId="AD" clId="Web-{69E31221-E736-C01C-FD55-3C545AE076B7}" dt="2023-07-19T08:14:18.730" v="27"/>
          <ac:spMkLst>
            <pc:docMk/>
            <pc:sldMk cId="2520611611" sldId="446"/>
            <ac:spMk id="2" creationId="{EE4D22EB-2FAF-1DEF-C165-66005BE05AAF}"/>
          </ac:spMkLst>
        </pc:spChg>
        <pc:spChg chg="add del">
          <ac:chgData name="Chris Patten" userId="S::cp257@cam.ac.uk::969da5fe-325f-444d-ae88-f0625bb89995" providerId="AD" clId="Web-{69E31221-E736-C01C-FD55-3C545AE076B7}" dt="2023-07-19T08:14:18.730" v="27"/>
          <ac:spMkLst>
            <pc:docMk/>
            <pc:sldMk cId="2520611611" sldId="446"/>
            <ac:spMk id="3" creationId="{5E125F1D-C6C3-EB3D-65A6-C6F25E808B27}"/>
          </ac:spMkLst>
        </pc:spChg>
        <pc:spChg chg="add del">
          <ac:chgData name="Chris Patten" userId="S::cp257@cam.ac.uk::969da5fe-325f-444d-ae88-f0625bb89995" providerId="AD" clId="Web-{69E31221-E736-C01C-FD55-3C545AE076B7}" dt="2023-07-19T08:14:18.730" v="27"/>
          <ac:spMkLst>
            <pc:docMk/>
            <pc:sldMk cId="2520611611" sldId="446"/>
            <ac:spMk id="13" creationId="{670D6F2B-93AF-47D6-9378-5E54BE0AC69F}"/>
          </ac:spMkLst>
        </pc:spChg>
        <pc:spChg chg="add del">
          <ac:chgData name="Chris Patten" userId="S::cp257@cam.ac.uk::969da5fe-325f-444d-ae88-f0625bb89995" providerId="AD" clId="Web-{69E31221-E736-C01C-FD55-3C545AE076B7}" dt="2023-07-19T08:14:18.730" v="27"/>
          <ac:spMkLst>
            <pc:docMk/>
            <pc:sldMk cId="2520611611" sldId="446"/>
            <ac:spMk id="15" creationId="{491A5E26-1F21-459D-8C03-ADB057B09066}"/>
          </ac:spMkLst>
        </pc:spChg>
        <pc:grpChg chg="add del">
          <ac:chgData name="Chris Patten" userId="S::cp257@cam.ac.uk::969da5fe-325f-444d-ae88-f0625bb89995" providerId="AD" clId="Web-{69E31221-E736-C01C-FD55-3C545AE076B7}" dt="2023-07-19T08:14:18.730" v="27"/>
          <ac:grpSpMkLst>
            <pc:docMk/>
            <pc:sldMk cId="2520611611" sldId="446"/>
            <ac:grpSpMk id="9" creationId="{6503EB0F-2257-4A3E-A73B-E1DE769B459F}"/>
          </ac:grpSpMkLst>
        </pc:grpChg>
        <pc:picChg chg="add del">
          <ac:chgData name="Chris Patten" userId="S::cp257@cam.ac.uk::969da5fe-325f-444d-ae88-f0625bb89995" providerId="AD" clId="Web-{69E31221-E736-C01C-FD55-3C545AE076B7}" dt="2023-07-19T08:14:18.730" v="27"/>
          <ac:picMkLst>
            <pc:docMk/>
            <pc:sldMk cId="2520611611" sldId="446"/>
            <ac:picMk id="5" creationId="{E94A66D8-2FD3-DCEA-21EF-B6C27BBA0C3E}"/>
          </ac:picMkLst>
        </pc:picChg>
      </pc:sldChg>
    </pc:docChg>
  </pc:docChgLst>
  <pc:docChgLst>
    <pc:chgData name="Michelle Bond" userId="S::mb631@cam.ac.uk::ae0b9fcf-b6fd-492f-9c7c-4989af76badc" providerId="AD" clId="Web-{306348C1-FF92-A57C-FE80-D05AD721814F}"/>
    <pc:docChg chg="addSld delSld modSld">
      <pc:chgData name="Michelle Bond" userId="S::mb631@cam.ac.uk::ae0b9fcf-b6fd-492f-9c7c-4989af76badc" providerId="AD" clId="Web-{306348C1-FF92-A57C-FE80-D05AD721814F}" dt="2023-06-27T07:14:03.704" v="51" actId="20577"/>
      <pc:docMkLst>
        <pc:docMk/>
      </pc:docMkLst>
      <pc:sldChg chg="modSp">
        <pc:chgData name="Michelle Bond" userId="S::mb631@cam.ac.uk::ae0b9fcf-b6fd-492f-9c7c-4989af76badc" providerId="AD" clId="Web-{306348C1-FF92-A57C-FE80-D05AD721814F}" dt="2023-06-27T07:11:39.754" v="1" actId="20577"/>
        <pc:sldMkLst>
          <pc:docMk/>
          <pc:sldMk cId="3010562723" sldId="277"/>
        </pc:sldMkLst>
        <pc:spChg chg="mod">
          <ac:chgData name="Michelle Bond" userId="S::mb631@cam.ac.uk::ae0b9fcf-b6fd-492f-9c7c-4989af76badc" providerId="AD" clId="Web-{306348C1-FF92-A57C-FE80-D05AD721814F}" dt="2023-06-27T07:11:39.754" v="1" actId="20577"/>
          <ac:spMkLst>
            <pc:docMk/>
            <pc:sldMk cId="3010562723" sldId="277"/>
            <ac:spMk id="3" creationId="{04F9FE8D-F499-48C5-BBD8-88327ABBF754}"/>
          </ac:spMkLst>
        </pc:spChg>
      </pc:sldChg>
      <pc:sldChg chg="modSp">
        <pc:chgData name="Michelle Bond" userId="S::mb631@cam.ac.uk::ae0b9fcf-b6fd-492f-9c7c-4989af76badc" providerId="AD" clId="Web-{306348C1-FF92-A57C-FE80-D05AD721814F}" dt="2023-06-27T07:11:58.709" v="9" actId="20577"/>
        <pc:sldMkLst>
          <pc:docMk/>
          <pc:sldMk cId="3166644028" sldId="377"/>
        </pc:sldMkLst>
        <pc:spChg chg="mod">
          <ac:chgData name="Michelle Bond" userId="S::mb631@cam.ac.uk::ae0b9fcf-b6fd-492f-9c7c-4989af76badc" providerId="AD" clId="Web-{306348C1-FF92-A57C-FE80-D05AD721814F}" dt="2023-06-27T07:11:58.709" v="9" actId="20577"/>
          <ac:spMkLst>
            <pc:docMk/>
            <pc:sldMk cId="3166644028" sldId="377"/>
            <ac:spMk id="4" creationId="{00000000-0000-0000-0000-000000000000}"/>
          </ac:spMkLst>
        </pc:spChg>
      </pc:sldChg>
      <pc:sldChg chg="del">
        <pc:chgData name="Michelle Bond" userId="S::mb631@cam.ac.uk::ae0b9fcf-b6fd-492f-9c7c-4989af76badc" providerId="AD" clId="Web-{306348C1-FF92-A57C-FE80-D05AD721814F}" dt="2023-06-27T07:12:17.601" v="10"/>
        <pc:sldMkLst>
          <pc:docMk/>
          <pc:sldMk cId="130709464" sldId="404"/>
        </pc:sldMkLst>
      </pc:sldChg>
      <pc:sldChg chg="del">
        <pc:chgData name="Michelle Bond" userId="S::mb631@cam.ac.uk::ae0b9fcf-b6fd-492f-9c7c-4989af76badc" providerId="AD" clId="Web-{306348C1-FF92-A57C-FE80-D05AD721814F}" dt="2023-06-27T07:12:19.382" v="11"/>
        <pc:sldMkLst>
          <pc:docMk/>
          <pc:sldMk cId="3552224741" sldId="405"/>
        </pc:sldMkLst>
      </pc:sldChg>
      <pc:sldChg chg="del">
        <pc:chgData name="Michelle Bond" userId="S::mb631@cam.ac.uk::ae0b9fcf-b6fd-492f-9c7c-4989af76badc" providerId="AD" clId="Web-{306348C1-FF92-A57C-FE80-D05AD721814F}" dt="2023-06-27T07:12:21.617" v="12"/>
        <pc:sldMkLst>
          <pc:docMk/>
          <pc:sldMk cId="4169603354" sldId="406"/>
        </pc:sldMkLst>
      </pc:sldChg>
      <pc:sldChg chg="modSp">
        <pc:chgData name="Michelle Bond" userId="S::mb631@cam.ac.uk::ae0b9fcf-b6fd-492f-9c7c-4989af76badc" providerId="AD" clId="Web-{306348C1-FF92-A57C-FE80-D05AD721814F}" dt="2023-06-27T07:13:32.295" v="40" actId="20577"/>
        <pc:sldMkLst>
          <pc:docMk/>
          <pc:sldMk cId="2402267760" sldId="424"/>
        </pc:sldMkLst>
        <pc:spChg chg="mod">
          <ac:chgData name="Michelle Bond" userId="S::mb631@cam.ac.uk::ae0b9fcf-b6fd-492f-9c7c-4989af76badc" providerId="AD" clId="Web-{306348C1-FF92-A57C-FE80-D05AD721814F}" dt="2023-06-27T07:13:32.295" v="40" actId="20577"/>
          <ac:spMkLst>
            <pc:docMk/>
            <pc:sldMk cId="2402267760" sldId="424"/>
            <ac:spMk id="3" creationId="{00000000-0000-0000-0000-000000000000}"/>
          </ac:spMkLst>
        </pc:spChg>
      </pc:sldChg>
      <pc:sldChg chg="del">
        <pc:chgData name="Michelle Bond" userId="S::mb631@cam.ac.uk::ae0b9fcf-b6fd-492f-9c7c-4989af76badc" providerId="AD" clId="Web-{306348C1-FF92-A57C-FE80-D05AD721814F}" dt="2023-06-27T07:12:32.837" v="13"/>
        <pc:sldMkLst>
          <pc:docMk/>
          <pc:sldMk cId="909491319" sldId="427"/>
        </pc:sldMkLst>
      </pc:sldChg>
      <pc:sldChg chg="modSp add replId">
        <pc:chgData name="Michelle Bond" userId="S::mb631@cam.ac.uk::ae0b9fcf-b6fd-492f-9c7c-4989af76badc" providerId="AD" clId="Web-{306348C1-FF92-A57C-FE80-D05AD721814F}" dt="2023-06-27T07:14:03.704" v="51" actId="20577"/>
        <pc:sldMkLst>
          <pc:docMk/>
          <pc:sldMk cId="2764832437" sldId="430"/>
        </pc:sldMkLst>
        <pc:spChg chg="mod">
          <ac:chgData name="Michelle Bond" userId="S::mb631@cam.ac.uk::ae0b9fcf-b6fd-492f-9c7c-4989af76badc" providerId="AD" clId="Web-{306348C1-FF92-A57C-FE80-D05AD721814F}" dt="2023-06-27T07:14:03.704" v="51" actId="20577"/>
          <ac:spMkLst>
            <pc:docMk/>
            <pc:sldMk cId="2764832437" sldId="430"/>
            <ac:spMk id="2" creationId="{00000000-0000-0000-0000-000000000000}"/>
          </ac:spMkLst>
        </pc:spChg>
        <pc:spChg chg="mod">
          <ac:chgData name="Michelle Bond" userId="S::mb631@cam.ac.uk::ae0b9fcf-b6fd-492f-9c7c-4989af76badc" providerId="AD" clId="Web-{306348C1-FF92-A57C-FE80-D05AD721814F}" dt="2023-06-27T07:13:53.687" v="49" actId="20577"/>
          <ac:spMkLst>
            <pc:docMk/>
            <pc:sldMk cId="2764832437" sldId="430"/>
            <ac:spMk id="3" creationId="{00000000-0000-0000-0000-000000000000}"/>
          </ac:spMkLst>
        </pc:spChg>
      </pc:sldChg>
    </pc:docChg>
  </pc:docChgLst>
</pc:chgInfo>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9D39D7D7-0580-401D-9FE4-EC90B7298C6F}" type="doc">
      <dgm:prSet loTypeId="urn:microsoft.com/office/officeart/2005/8/layout/hierarchy1" loCatId="hierarchy" qsTypeId="urn:microsoft.com/office/officeart/2005/8/quickstyle/simple4" qsCatId="simple" csTypeId="urn:microsoft.com/office/officeart/2005/8/colors/accent1_2" csCatId="accent1"/>
      <dgm:spPr/>
      <dgm:t>
        <a:bodyPr/>
        <a:lstStyle/>
        <a:p>
          <a:endParaRPr lang="en-US"/>
        </a:p>
      </dgm:t>
    </dgm:pt>
    <dgm:pt modelId="{86A9D82F-20F7-4CC0-8BDF-C0A80B2E6178}">
      <dgm:prSet/>
      <dgm:spPr/>
      <dgm:t>
        <a:bodyPr/>
        <a:lstStyle/>
        <a:p>
          <a:r>
            <a:rPr lang="en-GB" b="1" dirty="0">
              <a:solidFill>
                <a:srgbClr val="000000"/>
              </a:solidFill>
            </a:rPr>
            <a:t>Thank you to all who completed the survey and encouraged others to complete it.</a:t>
          </a:r>
          <a:endParaRPr lang="en-US" dirty="0">
            <a:solidFill>
              <a:srgbClr val="000000"/>
            </a:solidFill>
          </a:endParaRPr>
        </a:p>
      </dgm:t>
    </dgm:pt>
    <dgm:pt modelId="{3B437F4A-3DF8-4387-8E41-31C7547DACDC}" type="parTrans" cxnId="{AD65F59F-0F09-4429-B3F7-0D532613EEDC}">
      <dgm:prSet/>
      <dgm:spPr/>
      <dgm:t>
        <a:bodyPr/>
        <a:lstStyle/>
        <a:p>
          <a:endParaRPr lang="en-US"/>
        </a:p>
      </dgm:t>
    </dgm:pt>
    <dgm:pt modelId="{379E5BAC-731D-4BA8-A509-88AC19050E2E}" type="sibTrans" cxnId="{AD65F59F-0F09-4429-B3F7-0D532613EEDC}">
      <dgm:prSet/>
      <dgm:spPr/>
      <dgm:t>
        <a:bodyPr/>
        <a:lstStyle/>
        <a:p>
          <a:endParaRPr lang="en-US"/>
        </a:p>
      </dgm:t>
    </dgm:pt>
    <dgm:pt modelId="{0366ACBB-54DE-4791-A524-36063433A7B6}">
      <dgm:prSet/>
      <dgm:spPr/>
      <dgm:t>
        <a:bodyPr/>
        <a:lstStyle/>
        <a:p>
          <a:r>
            <a:rPr lang="en-GB" b="1" dirty="0"/>
            <a:t>We’re analysing the results and will present at a future FUG.</a:t>
          </a:r>
          <a:endParaRPr lang="en-US" dirty="0"/>
        </a:p>
      </dgm:t>
    </dgm:pt>
    <dgm:pt modelId="{60D2B89A-51C5-4FF8-956E-B768B573C430}" type="parTrans" cxnId="{F3BD0AB4-A09C-4F6C-99EA-886F5BC81255}">
      <dgm:prSet/>
      <dgm:spPr/>
      <dgm:t>
        <a:bodyPr/>
        <a:lstStyle/>
        <a:p>
          <a:endParaRPr lang="en-US"/>
        </a:p>
      </dgm:t>
    </dgm:pt>
    <dgm:pt modelId="{BD6A91DA-8337-43CB-8D11-B4AECC4694EC}" type="sibTrans" cxnId="{F3BD0AB4-A09C-4F6C-99EA-886F5BC81255}">
      <dgm:prSet/>
      <dgm:spPr/>
      <dgm:t>
        <a:bodyPr/>
        <a:lstStyle/>
        <a:p>
          <a:endParaRPr lang="en-US"/>
        </a:p>
      </dgm:t>
    </dgm:pt>
    <dgm:pt modelId="{51AF1CF7-6A7F-489B-9C87-4B22F94CEA71}" type="pres">
      <dgm:prSet presAssocID="{9D39D7D7-0580-401D-9FE4-EC90B7298C6F}" presName="hierChild1" presStyleCnt="0">
        <dgm:presLayoutVars>
          <dgm:chPref val="1"/>
          <dgm:dir/>
          <dgm:animOne val="branch"/>
          <dgm:animLvl val="lvl"/>
          <dgm:resizeHandles/>
        </dgm:presLayoutVars>
      </dgm:prSet>
      <dgm:spPr/>
    </dgm:pt>
    <dgm:pt modelId="{2D9CF30D-83ED-462C-A1DA-1F5311F61013}" type="pres">
      <dgm:prSet presAssocID="{86A9D82F-20F7-4CC0-8BDF-C0A80B2E6178}" presName="hierRoot1" presStyleCnt="0"/>
      <dgm:spPr/>
    </dgm:pt>
    <dgm:pt modelId="{7C371090-5CA1-4CDB-9ECE-6F2036FC1CB1}" type="pres">
      <dgm:prSet presAssocID="{86A9D82F-20F7-4CC0-8BDF-C0A80B2E6178}" presName="composite" presStyleCnt="0"/>
      <dgm:spPr/>
    </dgm:pt>
    <dgm:pt modelId="{B486D708-0E18-4AFF-8771-D7C7EDCCF76B}" type="pres">
      <dgm:prSet presAssocID="{86A9D82F-20F7-4CC0-8BDF-C0A80B2E6178}" presName="background" presStyleLbl="node0" presStyleIdx="0" presStyleCnt="2"/>
      <dgm:spPr/>
    </dgm:pt>
    <dgm:pt modelId="{887F93F9-5562-4AC6-B179-7A8B13D56E1C}" type="pres">
      <dgm:prSet presAssocID="{86A9D82F-20F7-4CC0-8BDF-C0A80B2E6178}" presName="text" presStyleLbl="fgAcc0" presStyleIdx="0" presStyleCnt="2">
        <dgm:presLayoutVars>
          <dgm:chPref val="3"/>
        </dgm:presLayoutVars>
      </dgm:prSet>
      <dgm:spPr/>
    </dgm:pt>
    <dgm:pt modelId="{C3887A97-1C20-44AA-AE24-AB3B2BC2EB93}" type="pres">
      <dgm:prSet presAssocID="{86A9D82F-20F7-4CC0-8BDF-C0A80B2E6178}" presName="hierChild2" presStyleCnt="0"/>
      <dgm:spPr/>
    </dgm:pt>
    <dgm:pt modelId="{B9135077-D407-4B92-BC16-8851A4DE6735}" type="pres">
      <dgm:prSet presAssocID="{0366ACBB-54DE-4791-A524-36063433A7B6}" presName="hierRoot1" presStyleCnt="0"/>
      <dgm:spPr/>
    </dgm:pt>
    <dgm:pt modelId="{1B952851-EF18-44EC-8402-7068DA5A8AB7}" type="pres">
      <dgm:prSet presAssocID="{0366ACBB-54DE-4791-A524-36063433A7B6}" presName="composite" presStyleCnt="0"/>
      <dgm:spPr/>
    </dgm:pt>
    <dgm:pt modelId="{EE534B61-E4F8-4D15-8515-25EE1587BAA7}" type="pres">
      <dgm:prSet presAssocID="{0366ACBB-54DE-4791-A524-36063433A7B6}" presName="background" presStyleLbl="node0" presStyleIdx="1" presStyleCnt="2"/>
      <dgm:spPr/>
    </dgm:pt>
    <dgm:pt modelId="{C5AD40CF-AF50-4399-9D01-AB8934275280}" type="pres">
      <dgm:prSet presAssocID="{0366ACBB-54DE-4791-A524-36063433A7B6}" presName="text" presStyleLbl="fgAcc0" presStyleIdx="1" presStyleCnt="2">
        <dgm:presLayoutVars>
          <dgm:chPref val="3"/>
        </dgm:presLayoutVars>
      </dgm:prSet>
      <dgm:spPr/>
    </dgm:pt>
    <dgm:pt modelId="{3C91A68D-5296-4B78-B7BD-C7DDA3A3476A}" type="pres">
      <dgm:prSet presAssocID="{0366ACBB-54DE-4791-A524-36063433A7B6}" presName="hierChild2" presStyleCnt="0"/>
      <dgm:spPr/>
    </dgm:pt>
  </dgm:ptLst>
  <dgm:cxnLst>
    <dgm:cxn modelId="{0A5CD175-D007-4660-B4A5-312040C4967E}" type="presOf" srcId="{86A9D82F-20F7-4CC0-8BDF-C0A80B2E6178}" destId="{887F93F9-5562-4AC6-B179-7A8B13D56E1C}" srcOrd="0" destOrd="0" presId="urn:microsoft.com/office/officeart/2005/8/layout/hierarchy1"/>
    <dgm:cxn modelId="{AD65F59F-0F09-4429-B3F7-0D532613EEDC}" srcId="{9D39D7D7-0580-401D-9FE4-EC90B7298C6F}" destId="{86A9D82F-20F7-4CC0-8BDF-C0A80B2E6178}" srcOrd="0" destOrd="0" parTransId="{3B437F4A-3DF8-4387-8E41-31C7547DACDC}" sibTransId="{379E5BAC-731D-4BA8-A509-88AC19050E2E}"/>
    <dgm:cxn modelId="{F3BD0AB4-A09C-4F6C-99EA-886F5BC81255}" srcId="{9D39D7D7-0580-401D-9FE4-EC90B7298C6F}" destId="{0366ACBB-54DE-4791-A524-36063433A7B6}" srcOrd="1" destOrd="0" parTransId="{60D2B89A-51C5-4FF8-956E-B768B573C430}" sibTransId="{BD6A91DA-8337-43CB-8D11-B4AECC4694EC}"/>
    <dgm:cxn modelId="{B58826B5-0B74-48DD-9024-1A4986674082}" type="presOf" srcId="{9D39D7D7-0580-401D-9FE4-EC90B7298C6F}" destId="{51AF1CF7-6A7F-489B-9C87-4B22F94CEA71}" srcOrd="0" destOrd="0" presId="urn:microsoft.com/office/officeart/2005/8/layout/hierarchy1"/>
    <dgm:cxn modelId="{B59E01C5-59EE-4E19-89D2-76D6C3125D64}" type="presOf" srcId="{0366ACBB-54DE-4791-A524-36063433A7B6}" destId="{C5AD40CF-AF50-4399-9D01-AB8934275280}" srcOrd="0" destOrd="0" presId="urn:microsoft.com/office/officeart/2005/8/layout/hierarchy1"/>
    <dgm:cxn modelId="{02561EA5-E691-4A7B-BD6E-59DE619C6955}" type="presParOf" srcId="{51AF1CF7-6A7F-489B-9C87-4B22F94CEA71}" destId="{2D9CF30D-83ED-462C-A1DA-1F5311F61013}" srcOrd="0" destOrd="0" presId="urn:microsoft.com/office/officeart/2005/8/layout/hierarchy1"/>
    <dgm:cxn modelId="{98DEEFC5-258F-4CD3-8046-E391388842E8}" type="presParOf" srcId="{2D9CF30D-83ED-462C-A1DA-1F5311F61013}" destId="{7C371090-5CA1-4CDB-9ECE-6F2036FC1CB1}" srcOrd="0" destOrd="0" presId="urn:microsoft.com/office/officeart/2005/8/layout/hierarchy1"/>
    <dgm:cxn modelId="{DA0AD7CC-BBB7-423B-AB51-DB5694200220}" type="presParOf" srcId="{7C371090-5CA1-4CDB-9ECE-6F2036FC1CB1}" destId="{B486D708-0E18-4AFF-8771-D7C7EDCCF76B}" srcOrd="0" destOrd="0" presId="urn:microsoft.com/office/officeart/2005/8/layout/hierarchy1"/>
    <dgm:cxn modelId="{EDED9A00-C947-4A2E-86D1-0DBFDA9974F6}" type="presParOf" srcId="{7C371090-5CA1-4CDB-9ECE-6F2036FC1CB1}" destId="{887F93F9-5562-4AC6-B179-7A8B13D56E1C}" srcOrd="1" destOrd="0" presId="urn:microsoft.com/office/officeart/2005/8/layout/hierarchy1"/>
    <dgm:cxn modelId="{AC18D3B5-4BC8-4CD0-8D36-12E19AE873DD}" type="presParOf" srcId="{2D9CF30D-83ED-462C-A1DA-1F5311F61013}" destId="{C3887A97-1C20-44AA-AE24-AB3B2BC2EB93}" srcOrd="1" destOrd="0" presId="urn:microsoft.com/office/officeart/2005/8/layout/hierarchy1"/>
    <dgm:cxn modelId="{F4A2DA7E-7B33-475F-B8AF-C587476F5E9A}" type="presParOf" srcId="{51AF1CF7-6A7F-489B-9C87-4B22F94CEA71}" destId="{B9135077-D407-4B92-BC16-8851A4DE6735}" srcOrd="1" destOrd="0" presId="urn:microsoft.com/office/officeart/2005/8/layout/hierarchy1"/>
    <dgm:cxn modelId="{26A06E0B-B247-4F3F-B7BD-BC2F493C8BEE}" type="presParOf" srcId="{B9135077-D407-4B92-BC16-8851A4DE6735}" destId="{1B952851-EF18-44EC-8402-7068DA5A8AB7}" srcOrd="0" destOrd="0" presId="urn:microsoft.com/office/officeart/2005/8/layout/hierarchy1"/>
    <dgm:cxn modelId="{2067A807-D9E1-458A-B711-A5D8D313BFD6}" type="presParOf" srcId="{1B952851-EF18-44EC-8402-7068DA5A8AB7}" destId="{EE534B61-E4F8-4D15-8515-25EE1587BAA7}" srcOrd="0" destOrd="0" presId="urn:microsoft.com/office/officeart/2005/8/layout/hierarchy1"/>
    <dgm:cxn modelId="{F312161D-31A2-4FBD-A7C9-EB7E3D38E82A}" type="presParOf" srcId="{1B952851-EF18-44EC-8402-7068DA5A8AB7}" destId="{C5AD40CF-AF50-4399-9D01-AB8934275280}" srcOrd="1" destOrd="0" presId="urn:microsoft.com/office/officeart/2005/8/layout/hierarchy1"/>
    <dgm:cxn modelId="{34653690-7D8F-4E1E-9465-ECA0DC315226}" type="presParOf" srcId="{B9135077-D407-4B92-BC16-8851A4DE6735}" destId="{3C91A68D-5296-4B78-B7BD-C7DDA3A3476A}" srcOrd="1" destOrd="0" presId="urn:microsoft.com/office/officeart/2005/8/layout/hierarchy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486D708-0E18-4AFF-8771-D7C7EDCCF76B}">
      <dsp:nvSpPr>
        <dsp:cNvPr id="0" name=""/>
        <dsp:cNvSpPr/>
      </dsp:nvSpPr>
      <dsp:spPr>
        <a:xfrm>
          <a:off x="1174" y="184257"/>
          <a:ext cx="4124157" cy="2618839"/>
        </a:xfrm>
        <a:prstGeom prst="roundRect">
          <a:avLst>
            <a:gd name="adj" fmla="val 10000"/>
          </a:avLst>
        </a:prstGeom>
        <a:gradFill rotWithShape="0">
          <a:gsLst>
            <a:gs pos="0">
              <a:schemeClr val="accent1">
                <a:hueOff val="0"/>
                <a:satOff val="0"/>
                <a:lumOff val="0"/>
                <a:alphaOff val="0"/>
                <a:tint val="98000"/>
                <a:lumMod val="114000"/>
              </a:schemeClr>
            </a:gs>
            <a:gs pos="100000">
              <a:schemeClr val="accent1">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sp>
    <dsp:sp modelId="{887F93F9-5562-4AC6-B179-7A8B13D56E1C}">
      <dsp:nvSpPr>
        <dsp:cNvPr id="0" name=""/>
        <dsp:cNvSpPr/>
      </dsp:nvSpPr>
      <dsp:spPr>
        <a:xfrm>
          <a:off x="459414" y="619585"/>
          <a:ext cx="4124157" cy="2618839"/>
        </a:xfrm>
        <a:prstGeom prst="roundRect">
          <a:avLst>
            <a:gd name="adj" fmla="val 10000"/>
          </a:avLst>
        </a:prstGeom>
        <a:solidFill>
          <a:schemeClr val="lt1">
            <a:alpha val="90000"/>
            <a:hueOff val="0"/>
            <a:satOff val="0"/>
            <a:lumOff val="0"/>
            <a:alphaOff val="0"/>
          </a:schemeClr>
        </a:solidFill>
        <a:ln w="9525" cap="rnd" cmpd="sng" algn="ctr">
          <a:solidFill>
            <a:schemeClr val="accent1">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txBody>
        <a:bodyPr spcFirstLastPara="0" vert="horz" wrap="square" lIns="118110" tIns="118110" rIns="118110" bIns="118110" numCol="1" spcCol="1270" anchor="ctr" anchorCtr="0">
          <a:noAutofit/>
        </a:bodyPr>
        <a:lstStyle/>
        <a:p>
          <a:pPr marL="0" lvl="0" indent="0" algn="ctr" defTabSz="1377950">
            <a:lnSpc>
              <a:spcPct val="90000"/>
            </a:lnSpc>
            <a:spcBef>
              <a:spcPct val="0"/>
            </a:spcBef>
            <a:spcAft>
              <a:spcPct val="35000"/>
            </a:spcAft>
            <a:buNone/>
          </a:pPr>
          <a:r>
            <a:rPr lang="en-GB" sz="3100" b="1" kern="1200" dirty="0">
              <a:solidFill>
                <a:srgbClr val="000000"/>
              </a:solidFill>
            </a:rPr>
            <a:t>Thank you to all who completed the survey and encouraged others to complete it.</a:t>
          </a:r>
          <a:endParaRPr lang="en-US" sz="3100" kern="1200" dirty="0">
            <a:solidFill>
              <a:srgbClr val="000000"/>
            </a:solidFill>
          </a:endParaRPr>
        </a:p>
      </dsp:txBody>
      <dsp:txXfrm>
        <a:off x="536117" y="696288"/>
        <a:ext cx="3970751" cy="2465433"/>
      </dsp:txXfrm>
    </dsp:sp>
    <dsp:sp modelId="{EE534B61-E4F8-4D15-8515-25EE1587BAA7}">
      <dsp:nvSpPr>
        <dsp:cNvPr id="0" name=""/>
        <dsp:cNvSpPr/>
      </dsp:nvSpPr>
      <dsp:spPr>
        <a:xfrm>
          <a:off x="5041811" y="184257"/>
          <a:ext cx="4124157" cy="2618839"/>
        </a:xfrm>
        <a:prstGeom prst="roundRect">
          <a:avLst>
            <a:gd name="adj" fmla="val 10000"/>
          </a:avLst>
        </a:prstGeom>
        <a:gradFill rotWithShape="0">
          <a:gsLst>
            <a:gs pos="0">
              <a:schemeClr val="accent1">
                <a:hueOff val="0"/>
                <a:satOff val="0"/>
                <a:lumOff val="0"/>
                <a:alphaOff val="0"/>
                <a:tint val="98000"/>
                <a:lumMod val="114000"/>
              </a:schemeClr>
            </a:gs>
            <a:gs pos="100000">
              <a:schemeClr val="accent1">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sp>
    <dsp:sp modelId="{C5AD40CF-AF50-4399-9D01-AB8934275280}">
      <dsp:nvSpPr>
        <dsp:cNvPr id="0" name=""/>
        <dsp:cNvSpPr/>
      </dsp:nvSpPr>
      <dsp:spPr>
        <a:xfrm>
          <a:off x="5500051" y="619585"/>
          <a:ext cx="4124157" cy="2618839"/>
        </a:xfrm>
        <a:prstGeom prst="roundRect">
          <a:avLst>
            <a:gd name="adj" fmla="val 10000"/>
          </a:avLst>
        </a:prstGeom>
        <a:solidFill>
          <a:schemeClr val="lt1">
            <a:alpha val="90000"/>
            <a:hueOff val="0"/>
            <a:satOff val="0"/>
            <a:lumOff val="0"/>
            <a:alphaOff val="0"/>
          </a:schemeClr>
        </a:solidFill>
        <a:ln w="9525" cap="rnd" cmpd="sng" algn="ctr">
          <a:solidFill>
            <a:schemeClr val="accent1">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txBody>
        <a:bodyPr spcFirstLastPara="0" vert="horz" wrap="square" lIns="118110" tIns="118110" rIns="118110" bIns="118110" numCol="1" spcCol="1270" anchor="ctr" anchorCtr="0">
          <a:noAutofit/>
        </a:bodyPr>
        <a:lstStyle/>
        <a:p>
          <a:pPr marL="0" lvl="0" indent="0" algn="ctr" defTabSz="1377950">
            <a:lnSpc>
              <a:spcPct val="90000"/>
            </a:lnSpc>
            <a:spcBef>
              <a:spcPct val="0"/>
            </a:spcBef>
            <a:spcAft>
              <a:spcPct val="35000"/>
            </a:spcAft>
            <a:buNone/>
          </a:pPr>
          <a:r>
            <a:rPr lang="en-GB" sz="3100" b="1" kern="1200" dirty="0"/>
            <a:t>We’re analysing the results and will present at a future FUG.</a:t>
          </a:r>
          <a:endParaRPr lang="en-US" sz="3100" kern="1200" dirty="0"/>
        </a:p>
      </dsp:txBody>
      <dsp:txXfrm>
        <a:off x="5576754" y="696288"/>
        <a:ext cx="3970751" cy="2465433"/>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0BC3A6F-FD40-4436-B86A-022629A83D8A}" type="datetimeFigureOut">
              <a:rPr lang="en-US"/>
              <a:t>7/19/2023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80DFCB0-0E38-4528-9CD9-76BC538B65E2}" type="slidenum">
              <a:rPr lang="en-US"/>
              <a:t>‹#›</a:t>
            </a:fld>
            <a:endParaRPr lang="en-US"/>
          </a:p>
        </p:txBody>
      </p:sp>
    </p:spTree>
    <p:extLst>
      <p:ext uri="{BB962C8B-B14F-4D97-AF65-F5344CB8AC3E}">
        <p14:creationId xmlns:p14="http://schemas.microsoft.com/office/powerpoint/2010/main" val="256631088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7"/>
          <p:cNvSpPr>
            <a:spLocks noGrp="1" noChangeArrowheads="1"/>
          </p:cNvSpPr>
          <p:nvPr>
            <p:ph type="sldNum" sz="quarter" idx="5"/>
          </p:nvPr>
        </p:nvSpPr>
        <p:spPr>
          <a:noFill/>
        </p:spPr>
        <p:txBody>
          <a:bodyPr/>
          <a:lstStyle>
            <a:lvl1pPr eaLnBrk="0" hangingPunct="0">
              <a:spcBef>
                <a:spcPct val="30000"/>
              </a:spcBef>
              <a:defRPr sz="1200">
                <a:solidFill>
                  <a:schemeClr val="tx1"/>
                </a:solidFill>
                <a:latin typeface="Arial" charset="0"/>
              </a:defRPr>
            </a:lvl1pPr>
            <a:lvl2pPr marL="742950" indent="-285750" eaLnBrk="0" hangingPunct="0">
              <a:spcBef>
                <a:spcPct val="30000"/>
              </a:spcBef>
              <a:defRPr sz="1200">
                <a:solidFill>
                  <a:schemeClr val="tx1"/>
                </a:solidFill>
                <a:latin typeface="Arial" charset="0"/>
              </a:defRPr>
            </a:lvl2pPr>
            <a:lvl3pPr marL="1143000" indent="-228600" eaLnBrk="0" hangingPunct="0">
              <a:spcBef>
                <a:spcPct val="30000"/>
              </a:spcBef>
              <a:defRPr sz="1200">
                <a:solidFill>
                  <a:schemeClr val="tx1"/>
                </a:solidFill>
                <a:latin typeface="Arial" charset="0"/>
              </a:defRPr>
            </a:lvl3pPr>
            <a:lvl4pPr marL="1600200" indent="-228600" eaLnBrk="0" hangingPunct="0">
              <a:spcBef>
                <a:spcPct val="30000"/>
              </a:spcBef>
              <a:defRPr sz="1200">
                <a:solidFill>
                  <a:schemeClr val="tx1"/>
                </a:solidFill>
                <a:latin typeface="Arial" charset="0"/>
              </a:defRPr>
            </a:lvl4pPr>
            <a:lvl5pPr marL="2057400" indent="-228600" eaLnBrk="0" hangingPunct="0">
              <a:spcBef>
                <a:spcPct val="30000"/>
              </a:spcBef>
              <a:defRPr sz="1200">
                <a:solidFill>
                  <a:schemeClr val="tx1"/>
                </a:solidFill>
                <a:latin typeface="Arial" charset="0"/>
              </a:defRPr>
            </a:lvl5pPr>
            <a:lvl6pPr marL="2514600" indent="-228600" eaLnBrk="0" fontAlgn="base" hangingPunct="0">
              <a:spcBef>
                <a:spcPct val="30000"/>
              </a:spcBef>
              <a:spcAft>
                <a:spcPct val="0"/>
              </a:spcAft>
              <a:defRPr sz="1200">
                <a:solidFill>
                  <a:schemeClr val="tx1"/>
                </a:solidFill>
                <a:latin typeface="Arial" charset="0"/>
              </a:defRPr>
            </a:lvl6pPr>
            <a:lvl7pPr marL="2971800" indent="-228600" eaLnBrk="0" fontAlgn="base" hangingPunct="0">
              <a:spcBef>
                <a:spcPct val="30000"/>
              </a:spcBef>
              <a:spcAft>
                <a:spcPct val="0"/>
              </a:spcAft>
              <a:defRPr sz="1200">
                <a:solidFill>
                  <a:schemeClr val="tx1"/>
                </a:solidFill>
                <a:latin typeface="Arial" charset="0"/>
              </a:defRPr>
            </a:lvl7pPr>
            <a:lvl8pPr marL="3429000" indent="-228600" eaLnBrk="0" fontAlgn="base" hangingPunct="0">
              <a:spcBef>
                <a:spcPct val="30000"/>
              </a:spcBef>
              <a:spcAft>
                <a:spcPct val="0"/>
              </a:spcAft>
              <a:defRPr sz="1200">
                <a:solidFill>
                  <a:schemeClr val="tx1"/>
                </a:solidFill>
                <a:latin typeface="Arial" charset="0"/>
              </a:defRPr>
            </a:lvl8pPr>
            <a:lvl9pPr marL="3886200" indent="-228600" eaLnBrk="0" fontAlgn="base" hangingPunct="0">
              <a:spcBef>
                <a:spcPct val="30000"/>
              </a:spcBef>
              <a:spcAft>
                <a:spcPct val="0"/>
              </a:spcAft>
              <a:defRPr sz="1200">
                <a:solidFill>
                  <a:schemeClr val="tx1"/>
                </a:solidFill>
                <a:latin typeface="Arial" charset="0"/>
              </a:defRPr>
            </a:lvl9pPr>
          </a:lstStyle>
          <a:p>
            <a:pPr eaLnBrk="1" hangingPunct="1">
              <a:spcBef>
                <a:spcPct val="0"/>
              </a:spcBef>
            </a:pPr>
            <a:fld id="{6AC50B64-ABCB-46B1-AFB0-56CBF1B22ED0}" type="slidenum">
              <a:rPr lang="en-GB" altLang="en-US" smtClean="0"/>
              <a:pPr eaLnBrk="1" hangingPunct="1">
                <a:spcBef>
                  <a:spcPct val="0"/>
                </a:spcBef>
              </a:pPr>
              <a:t>8</a:t>
            </a:fld>
            <a:endParaRPr lang="en-GB" altLang="en-US"/>
          </a:p>
        </p:txBody>
      </p:sp>
      <p:sp>
        <p:nvSpPr>
          <p:cNvPr id="11267" name="Rectangle 2"/>
          <p:cNvSpPr>
            <a:spLocks noGrp="1" noRot="1" noChangeAspect="1" noChangeArrowheads="1" noTextEdit="1"/>
          </p:cNvSpPr>
          <p:nvPr>
            <p:ph type="sldImg"/>
          </p:nvPr>
        </p:nvSpPr>
        <p:spPr>
          <a:xfrm>
            <a:off x="90488" y="744538"/>
            <a:ext cx="6616700" cy="3722687"/>
          </a:xfrm>
          <a:ln/>
        </p:spPr>
      </p:sp>
      <p:sp>
        <p:nvSpPr>
          <p:cNvPr id="11268" name="Rectangle 3"/>
          <p:cNvSpPr>
            <a:spLocks noGrp="1" noChangeArrowheads="1"/>
          </p:cNvSpPr>
          <p:nvPr>
            <p:ph type="body" idx="1"/>
          </p:nvPr>
        </p:nvSpPr>
        <p:spPr>
          <a:noFill/>
        </p:spPr>
        <p:txBody>
          <a:bodyPr/>
          <a:lstStyle/>
          <a:p>
            <a:pPr eaLnBrk="1" hangingPunct="1"/>
            <a:endParaRPr lang="en-US" altLang="en-US"/>
          </a:p>
        </p:txBody>
      </p:sp>
    </p:spTree>
    <p:extLst>
      <p:ext uri="{BB962C8B-B14F-4D97-AF65-F5344CB8AC3E}">
        <p14:creationId xmlns:p14="http://schemas.microsoft.com/office/powerpoint/2010/main" val="92463704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US">
              <a:solidFill>
                <a:srgbClr val="000000"/>
              </a:solidFill>
              <a:latin typeface="Calibri"/>
              <a:ea typeface="Calibri"/>
              <a:cs typeface="Calibri"/>
            </a:endParaRPr>
          </a:p>
        </p:txBody>
      </p:sp>
    </p:spTree>
    <p:extLst>
      <p:ext uri="{BB962C8B-B14F-4D97-AF65-F5344CB8AC3E}">
        <p14:creationId xmlns:p14="http://schemas.microsoft.com/office/powerpoint/2010/main" val="389524138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GB"/>
          </a:p>
        </p:txBody>
      </p:sp>
    </p:spTree>
    <p:extLst>
      <p:ext uri="{BB962C8B-B14F-4D97-AF65-F5344CB8AC3E}">
        <p14:creationId xmlns:p14="http://schemas.microsoft.com/office/powerpoint/2010/main" val="91072572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GB"/>
          </a:p>
        </p:txBody>
      </p:sp>
    </p:spTree>
    <p:extLst>
      <p:ext uri="{BB962C8B-B14F-4D97-AF65-F5344CB8AC3E}">
        <p14:creationId xmlns:p14="http://schemas.microsoft.com/office/powerpoint/2010/main" val="298383317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r>
              <a:rPr lang="en-GB"/>
              <a:t>Viridor but it should be going to Veolia </a:t>
            </a:r>
            <a:r>
              <a:rPr lang="en-GB" err="1"/>
              <a:t>Tyseley</a:t>
            </a:r>
            <a:r>
              <a:rPr lang="en-GB"/>
              <a:t> – waiting on updated slide.</a:t>
            </a:r>
            <a:endParaRPr lang="en-US" err="1"/>
          </a:p>
        </p:txBody>
      </p:sp>
    </p:spTree>
    <p:extLst>
      <p:ext uri="{BB962C8B-B14F-4D97-AF65-F5344CB8AC3E}">
        <p14:creationId xmlns:p14="http://schemas.microsoft.com/office/powerpoint/2010/main" val="418497828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GB"/>
          </a:p>
        </p:txBody>
      </p:sp>
    </p:spTree>
    <p:extLst>
      <p:ext uri="{BB962C8B-B14F-4D97-AF65-F5344CB8AC3E}">
        <p14:creationId xmlns:p14="http://schemas.microsoft.com/office/powerpoint/2010/main" val="352586148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GB"/>
          </a:p>
        </p:txBody>
      </p:sp>
    </p:spTree>
    <p:extLst>
      <p:ext uri="{BB962C8B-B14F-4D97-AF65-F5344CB8AC3E}">
        <p14:creationId xmlns:p14="http://schemas.microsoft.com/office/powerpoint/2010/main" val="61772838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418234961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305913142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7"/>
          <p:cNvSpPr>
            <a:spLocks noGrp="1" noChangeArrowheads="1"/>
          </p:cNvSpPr>
          <p:nvPr>
            <p:ph type="sldNum" sz="quarter" idx="5"/>
          </p:nvPr>
        </p:nvSpPr>
        <p:spPr>
          <a:noFill/>
        </p:spPr>
        <p:txBody>
          <a:bodyPr/>
          <a:lstStyle>
            <a:lvl1pPr eaLnBrk="0" hangingPunct="0">
              <a:spcBef>
                <a:spcPct val="30000"/>
              </a:spcBef>
              <a:defRPr sz="1200">
                <a:solidFill>
                  <a:schemeClr val="tx1"/>
                </a:solidFill>
                <a:latin typeface="Arial" charset="0"/>
              </a:defRPr>
            </a:lvl1pPr>
            <a:lvl2pPr marL="742950" indent="-285750" eaLnBrk="0" hangingPunct="0">
              <a:spcBef>
                <a:spcPct val="30000"/>
              </a:spcBef>
              <a:defRPr sz="1200">
                <a:solidFill>
                  <a:schemeClr val="tx1"/>
                </a:solidFill>
                <a:latin typeface="Arial" charset="0"/>
              </a:defRPr>
            </a:lvl2pPr>
            <a:lvl3pPr marL="1143000" indent="-228600" eaLnBrk="0" hangingPunct="0">
              <a:spcBef>
                <a:spcPct val="30000"/>
              </a:spcBef>
              <a:defRPr sz="1200">
                <a:solidFill>
                  <a:schemeClr val="tx1"/>
                </a:solidFill>
                <a:latin typeface="Arial" charset="0"/>
              </a:defRPr>
            </a:lvl3pPr>
            <a:lvl4pPr marL="1600200" indent="-228600" eaLnBrk="0" hangingPunct="0">
              <a:spcBef>
                <a:spcPct val="30000"/>
              </a:spcBef>
              <a:defRPr sz="1200">
                <a:solidFill>
                  <a:schemeClr val="tx1"/>
                </a:solidFill>
                <a:latin typeface="Arial" charset="0"/>
              </a:defRPr>
            </a:lvl4pPr>
            <a:lvl5pPr marL="2057400" indent="-228600" eaLnBrk="0" hangingPunct="0">
              <a:spcBef>
                <a:spcPct val="30000"/>
              </a:spcBef>
              <a:defRPr sz="1200">
                <a:solidFill>
                  <a:schemeClr val="tx1"/>
                </a:solidFill>
                <a:latin typeface="Arial" charset="0"/>
              </a:defRPr>
            </a:lvl5pPr>
            <a:lvl6pPr marL="2514600" indent="-228600" eaLnBrk="0" fontAlgn="base" hangingPunct="0">
              <a:spcBef>
                <a:spcPct val="30000"/>
              </a:spcBef>
              <a:spcAft>
                <a:spcPct val="0"/>
              </a:spcAft>
              <a:defRPr sz="1200">
                <a:solidFill>
                  <a:schemeClr val="tx1"/>
                </a:solidFill>
                <a:latin typeface="Arial" charset="0"/>
              </a:defRPr>
            </a:lvl6pPr>
            <a:lvl7pPr marL="2971800" indent="-228600" eaLnBrk="0" fontAlgn="base" hangingPunct="0">
              <a:spcBef>
                <a:spcPct val="30000"/>
              </a:spcBef>
              <a:spcAft>
                <a:spcPct val="0"/>
              </a:spcAft>
              <a:defRPr sz="1200">
                <a:solidFill>
                  <a:schemeClr val="tx1"/>
                </a:solidFill>
                <a:latin typeface="Arial" charset="0"/>
              </a:defRPr>
            </a:lvl7pPr>
            <a:lvl8pPr marL="3429000" indent="-228600" eaLnBrk="0" fontAlgn="base" hangingPunct="0">
              <a:spcBef>
                <a:spcPct val="30000"/>
              </a:spcBef>
              <a:spcAft>
                <a:spcPct val="0"/>
              </a:spcAft>
              <a:defRPr sz="1200">
                <a:solidFill>
                  <a:schemeClr val="tx1"/>
                </a:solidFill>
                <a:latin typeface="Arial" charset="0"/>
              </a:defRPr>
            </a:lvl8pPr>
            <a:lvl9pPr marL="3886200" indent="-228600" eaLnBrk="0" fontAlgn="base" hangingPunct="0">
              <a:spcBef>
                <a:spcPct val="30000"/>
              </a:spcBef>
              <a:spcAft>
                <a:spcPct val="0"/>
              </a:spcAft>
              <a:defRPr sz="1200">
                <a:solidFill>
                  <a:schemeClr val="tx1"/>
                </a:solidFill>
                <a:latin typeface="Arial" charset="0"/>
              </a:defRPr>
            </a:lvl9pPr>
          </a:lstStyle>
          <a:p>
            <a:pPr eaLnBrk="1" hangingPunct="1">
              <a:spcBef>
                <a:spcPct val="0"/>
              </a:spcBef>
            </a:pPr>
            <a:fld id="{6AC50B64-ABCB-46B1-AFB0-56CBF1B22ED0}" type="slidenum">
              <a:rPr lang="en-GB" altLang="en-US" smtClean="0"/>
              <a:pPr eaLnBrk="1" hangingPunct="1">
                <a:spcBef>
                  <a:spcPct val="0"/>
                </a:spcBef>
              </a:pPr>
              <a:t>20</a:t>
            </a:fld>
            <a:endParaRPr lang="en-GB" altLang="en-US"/>
          </a:p>
        </p:txBody>
      </p:sp>
      <p:sp>
        <p:nvSpPr>
          <p:cNvPr id="11267" name="Rectangle 2"/>
          <p:cNvSpPr>
            <a:spLocks noGrp="1" noRot="1" noChangeAspect="1" noChangeArrowheads="1" noTextEdit="1"/>
          </p:cNvSpPr>
          <p:nvPr>
            <p:ph type="sldImg"/>
          </p:nvPr>
        </p:nvSpPr>
        <p:spPr>
          <a:xfrm>
            <a:off x="90488" y="744538"/>
            <a:ext cx="6616700" cy="3722687"/>
          </a:xfrm>
          <a:ln/>
        </p:spPr>
      </p:sp>
      <p:sp>
        <p:nvSpPr>
          <p:cNvPr id="11268" name="Rectangle 3"/>
          <p:cNvSpPr>
            <a:spLocks noGrp="1" noChangeArrowheads="1"/>
          </p:cNvSpPr>
          <p:nvPr>
            <p:ph type="body" idx="1"/>
          </p:nvPr>
        </p:nvSpPr>
        <p:spPr>
          <a:noFill/>
        </p:spPr>
        <p:txBody>
          <a:bodyPr/>
          <a:lstStyle/>
          <a:p>
            <a:pPr eaLnBrk="1" hangingPunct="1"/>
            <a:endParaRPr lang="en-US" altLang="en-US"/>
          </a:p>
        </p:txBody>
      </p:sp>
    </p:spTree>
    <p:extLst>
      <p:ext uri="{BB962C8B-B14F-4D97-AF65-F5344CB8AC3E}">
        <p14:creationId xmlns:p14="http://schemas.microsoft.com/office/powerpoint/2010/main" val="375392829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7"/>
          <p:cNvSpPr>
            <a:spLocks noGrp="1" noChangeArrowheads="1"/>
          </p:cNvSpPr>
          <p:nvPr>
            <p:ph type="sldNum" sz="quarter" idx="5"/>
          </p:nvPr>
        </p:nvSpPr>
        <p:spPr>
          <a:noFill/>
        </p:spPr>
        <p:txBody>
          <a:bodyPr/>
          <a:lstStyle>
            <a:lvl1pPr eaLnBrk="0" hangingPunct="0">
              <a:spcBef>
                <a:spcPct val="30000"/>
              </a:spcBef>
              <a:defRPr sz="1200">
                <a:solidFill>
                  <a:schemeClr val="tx1"/>
                </a:solidFill>
                <a:latin typeface="Arial" charset="0"/>
              </a:defRPr>
            </a:lvl1pPr>
            <a:lvl2pPr marL="742950" indent="-285750" eaLnBrk="0" hangingPunct="0">
              <a:spcBef>
                <a:spcPct val="30000"/>
              </a:spcBef>
              <a:defRPr sz="1200">
                <a:solidFill>
                  <a:schemeClr val="tx1"/>
                </a:solidFill>
                <a:latin typeface="Arial" charset="0"/>
              </a:defRPr>
            </a:lvl2pPr>
            <a:lvl3pPr marL="1143000" indent="-228600" eaLnBrk="0" hangingPunct="0">
              <a:spcBef>
                <a:spcPct val="30000"/>
              </a:spcBef>
              <a:defRPr sz="1200">
                <a:solidFill>
                  <a:schemeClr val="tx1"/>
                </a:solidFill>
                <a:latin typeface="Arial" charset="0"/>
              </a:defRPr>
            </a:lvl3pPr>
            <a:lvl4pPr marL="1600200" indent="-228600" eaLnBrk="0" hangingPunct="0">
              <a:spcBef>
                <a:spcPct val="30000"/>
              </a:spcBef>
              <a:defRPr sz="1200">
                <a:solidFill>
                  <a:schemeClr val="tx1"/>
                </a:solidFill>
                <a:latin typeface="Arial" charset="0"/>
              </a:defRPr>
            </a:lvl4pPr>
            <a:lvl5pPr marL="2057400" indent="-228600" eaLnBrk="0" hangingPunct="0">
              <a:spcBef>
                <a:spcPct val="30000"/>
              </a:spcBef>
              <a:defRPr sz="1200">
                <a:solidFill>
                  <a:schemeClr val="tx1"/>
                </a:solidFill>
                <a:latin typeface="Arial" charset="0"/>
              </a:defRPr>
            </a:lvl5pPr>
            <a:lvl6pPr marL="2514600" indent="-228600" eaLnBrk="0" fontAlgn="base" hangingPunct="0">
              <a:spcBef>
                <a:spcPct val="30000"/>
              </a:spcBef>
              <a:spcAft>
                <a:spcPct val="0"/>
              </a:spcAft>
              <a:defRPr sz="1200">
                <a:solidFill>
                  <a:schemeClr val="tx1"/>
                </a:solidFill>
                <a:latin typeface="Arial" charset="0"/>
              </a:defRPr>
            </a:lvl6pPr>
            <a:lvl7pPr marL="2971800" indent="-228600" eaLnBrk="0" fontAlgn="base" hangingPunct="0">
              <a:spcBef>
                <a:spcPct val="30000"/>
              </a:spcBef>
              <a:spcAft>
                <a:spcPct val="0"/>
              </a:spcAft>
              <a:defRPr sz="1200">
                <a:solidFill>
                  <a:schemeClr val="tx1"/>
                </a:solidFill>
                <a:latin typeface="Arial" charset="0"/>
              </a:defRPr>
            </a:lvl7pPr>
            <a:lvl8pPr marL="3429000" indent="-228600" eaLnBrk="0" fontAlgn="base" hangingPunct="0">
              <a:spcBef>
                <a:spcPct val="30000"/>
              </a:spcBef>
              <a:spcAft>
                <a:spcPct val="0"/>
              </a:spcAft>
              <a:defRPr sz="1200">
                <a:solidFill>
                  <a:schemeClr val="tx1"/>
                </a:solidFill>
                <a:latin typeface="Arial" charset="0"/>
              </a:defRPr>
            </a:lvl8pPr>
            <a:lvl9pPr marL="3886200" indent="-228600" eaLnBrk="0" fontAlgn="base" hangingPunct="0">
              <a:spcBef>
                <a:spcPct val="30000"/>
              </a:spcBef>
              <a:spcAft>
                <a:spcPct val="0"/>
              </a:spcAft>
              <a:defRPr sz="1200">
                <a:solidFill>
                  <a:schemeClr val="tx1"/>
                </a:solidFill>
                <a:latin typeface="Arial" charset="0"/>
              </a:defRPr>
            </a:lvl9pPr>
          </a:lstStyle>
          <a:p>
            <a:pPr eaLnBrk="1" hangingPunct="1">
              <a:spcBef>
                <a:spcPct val="0"/>
              </a:spcBef>
            </a:pPr>
            <a:fld id="{6AC50B64-ABCB-46B1-AFB0-56CBF1B22ED0}" type="slidenum">
              <a:rPr lang="en-GB" altLang="en-US" smtClean="0"/>
              <a:pPr eaLnBrk="1" hangingPunct="1">
                <a:spcBef>
                  <a:spcPct val="0"/>
                </a:spcBef>
              </a:pPr>
              <a:t>28</a:t>
            </a:fld>
            <a:endParaRPr lang="en-GB" altLang="en-US"/>
          </a:p>
        </p:txBody>
      </p:sp>
      <p:sp>
        <p:nvSpPr>
          <p:cNvPr id="11267" name="Rectangle 2"/>
          <p:cNvSpPr>
            <a:spLocks noGrp="1" noRot="1" noChangeAspect="1" noChangeArrowheads="1" noTextEdit="1"/>
          </p:cNvSpPr>
          <p:nvPr>
            <p:ph type="sldImg"/>
          </p:nvPr>
        </p:nvSpPr>
        <p:spPr>
          <a:xfrm>
            <a:off x="90488" y="744538"/>
            <a:ext cx="6616700" cy="3722687"/>
          </a:xfrm>
          <a:ln/>
        </p:spPr>
      </p:sp>
      <p:sp>
        <p:nvSpPr>
          <p:cNvPr id="11268" name="Rectangle 3"/>
          <p:cNvSpPr>
            <a:spLocks noGrp="1" noChangeArrowheads="1"/>
          </p:cNvSpPr>
          <p:nvPr>
            <p:ph type="body" idx="1"/>
          </p:nvPr>
        </p:nvSpPr>
        <p:spPr>
          <a:noFill/>
        </p:spPr>
        <p:txBody>
          <a:bodyPr/>
          <a:lstStyle/>
          <a:p>
            <a:pPr eaLnBrk="1" hangingPunct="1"/>
            <a:endParaRPr lang="en-US" altLang="en-US"/>
          </a:p>
        </p:txBody>
      </p:sp>
    </p:spTree>
    <p:extLst>
      <p:ext uri="{BB962C8B-B14F-4D97-AF65-F5344CB8AC3E}">
        <p14:creationId xmlns:p14="http://schemas.microsoft.com/office/powerpoint/2010/main" val="87654777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highlight>
                  <a:srgbClr val="FFFF00"/>
                </a:highlight>
                <a:cs typeface="Arial"/>
              </a:rPr>
              <a:t>replacing individually tailored reports making it easier to identify the relevant report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highlight>
                  <a:srgbClr val="FFFF00"/>
                </a:highlight>
                <a:cs typeface="Arial"/>
              </a:rPr>
              <a:t>– will contact users in due course so any volunteers who would like to be part of working group please email FSG</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cs typeface="Arial"/>
              </a:rPr>
              <a:t>– </a:t>
            </a:r>
            <a:r>
              <a:rPr lang="en-GB" sz="1200" dirty="0">
                <a:highlight>
                  <a:srgbClr val="FFFF00"/>
                </a:highlight>
                <a:cs typeface="Arial"/>
              </a:rPr>
              <a:t>We are now implementing and have done recently a yearly process which allows us to patch the Cognos system to ensure we are up to date with security and usability</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highlight>
                  <a:srgbClr val="FFFF00"/>
                </a:highlight>
                <a:cs typeface="Arial"/>
              </a:rPr>
              <a:t>which is going out to users for testing, if you would like to be part of the testing or want any more information, please let FSG know</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endParaRPr lang="en-GB" dirty="0"/>
          </a:p>
        </p:txBody>
      </p:sp>
      <p:sp>
        <p:nvSpPr>
          <p:cNvPr id="4" name="Slide Number Placeholder 3"/>
          <p:cNvSpPr>
            <a:spLocks noGrp="1"/>
          </p:cNvSpPr>
          <p:nvPr>
            <p:ph type="sldNum" sz="quarter" idx="10"/>
          </p:nvPr>
        </p:nvSpPr>
        <p:spPr/>
        <p:txBody>
          <a:bodyPr/>
          <a:lstStyle/>
          <a:p>
            <a:fld id="{880DFCB0-0E38-4528-9CD9-76BC538B65E2}" type="slidenum">
              <a:rPr lang="en-US" smtClean="0"/>
              <a:t>29</a:t>
            </a:fld>
            <a:endParaRPr lang="en-US"/>
          </a:p>
        </p:txBody>
      </p:sp>
    </p:spTree>
    <p:extLst>
      <p:ext uri="{BB962C8B-B14F-4D97-AF65-F5344CB8AC3E}">
        <p14:creationId xmlns:p14="http://schemas.microsoft.com/office/powerpoint/2010/main" val="136985424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highlight>
                  <a:srgbClr val="FFFF00"/>
                </a:highlight>
                <a:cs typeface="Arial"/>
              </a:rPr>
              <a:t>replacing individually tailored reports making it easier to identify the relevant report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highlight>
                  <a:srgbClr val="FFFF00"/>
                </a:highlight>
                <a:cs typeface="Arial"/>
              </a:rPr>
              <a:t>– will contact users in due course so any volunteers who would like to be part of working group please email FSG</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cs typeface="Arial"/>
              </a:rPr>
              <a:t>– </a:t>
            </a:r>
            <a:r>
              <a:rPr lang="en-GB" sz="1200" dirty="0">
                <a:highlight>
                  <a:srgbClr val="FFFF00"/>
                </a:highlight>
                <a:cs typeface="Arial"/>
              </a:rPr>
              <a:t>We are now implementing and have done recently a yearly process which allows us to patch the Cognos system to ensure we are up to date with security and usability</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GB" sz="1200" dirty="0">
                <a:highlight>
                  <a:srgbClr val="FFFF00"/>
                </a:highlight>
                <a:cs typeface="Arial"/>
              </a:rPr>
              <a:t>which is going out to users for testing, if you would like to be part of the testing or want any more information, please let FSG know</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GB" sz="1200" dirty="0">
              <a:highlight>
                <a:srgbClr val="FFFF00"/>
              </a:highlight>
              <a:cs typeface="Arial"/>
            </a:endParaRPr>
          </a:p>
          <a:p>
            <a:endParaRPr lang="en-GB" dirty="0"/>
          </a:p>
        </p:txBody>
      </p:sp>
      <p:sp>
        <p:nvSpPr>
          <p:cNvPr id="4" name="Slide Number Placeholder 3"/>
          <p:cNvSpPr>
            <a:spLocks noGrp="1"/>
          </p:cNvSpPr>
          <p:nvPr>
            <p:ph type="sldNum" sz="quarter" idx="10"/>
          </p:nvPr>
        </p:nvSpPr>
        <p:spPr/>
        <p:txBody>
          <a:bodyPr/>
          <a:lstStyle/>
          <a:p>
            <a:fld id="{880DFCB0-0E38-4528-9CD9-76BC538B65E2}" type="slidenum">
              <a:rPr lang="en-US" smtClean="0"/>
              <a:t>30</a:t>
            </a:fld>
            <a:endParaRPr lang="en-US"/>
          </a:p>
        </p:txBody>
      </p:sp>
    </p:spTree>
    <p:extLst>
      <p:ext uri="{BB962C8B-B14F-4D97-AF65-F5344CB8AC3E}">
        <p14:creationId xmlns:p14="http://schemas.microsoft.com/office/powerpoint/2010/main" val="813412493"/>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5" Type="http://schemas.openxmlformats.org/officeDocument/2006/relationships/image" Target="../media/image1.jpeg"/><Relationship Id="rId4" Type="http://schemas.openxmlformats.org/officeDocument/2006/relationships/image" Target="../media/image8.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4.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4.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11.pn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8.pn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2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2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3.png"/><Relationship Id="rId1" Type="http://schemas.openxmlformats.org/officeDocument/2006/relationships/slideMaster" Target="../slideMasters/slideMaster1.xml"/><Relationship Id="rId5" Type="http://schemas.openxmlformats.org/officeDocument/2006/relationships/image" Target="../media/image1.jpeg"/><Relationship Id="rId4" Type="http://schemas.openxmlformats.org/officeDocument/2006/relationships/image" Target="../media/image8.png"/></Relationships>
</file>

<file path=ppt/slideLayouts/_rels/slideLayout2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5" Type="http://schemas.openxmlformats.org/officeDocument/2006/relationships/image" Target="../media/image1.jpeg"/><Relationship Id="rId4" Type="http://schemas.openxmlformats.org/officeDocument/2006/relationships/image" Target="../media/image8.png"/></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4.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11.png"/><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3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17.png"/><Relationship Id="rId1" Type="http://schemas.openxmlformats.org/officeDocument/2006/relationships/slideMaster" Target="../slideMasters/slideMaster1.xml"/><Relationship Id="rId4" Type="http://schemas.openxmlformats.org/officeDocument/2006/relationships/image" Target="../media/image1.jpeg"/></Relationships>
</file>

<file path=ppt/slideLayouts/_rels/slideLayout37.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4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Master" Target="../slideMasters/slideMaster1.xml"/></Relationships>
</file>

<file path=ppt/slideLayouts/_rels/slideLayout48.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57.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58.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59.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60.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4.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6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4.png"/><Relationship Id="rId1" Type="http://schemas.openxmlformats.org/officeDocument/2006/relationships/slideMaster" Target="../slideMasters/slideMaster2.xml"/><Relationship Id="rId4" Type="http://schemas.openxmlformats.org/officeDocument/2006/relationships/image" Target="../media/image1.jpeg"/></Relationships>
</file>

<file path=ppt/slideLayouts/_rels/slideLayout6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2.xml"/></Relationships>
</file>

<file path=ppt/slideLayouts/_rels/slideLayout6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3.xml"/></Relationships>
</file>

<file path=ppt/slideLayouts/_rels/slideLayout6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6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Master" Target="../slideMasters/slideMaster3.xml"/><Relationship Id="rId4" Type="http://schemas.openxmlformats.org/officeDocument/2006/relationships/image" Target="../media/image1.jpeg"/></Relationships>
</file>

<file path=ppt/slideLayouts/_rels/slideLayout70.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7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3.xml"/><Relationship Id="rId5" Type="http://schemas.openxmlformats.org/officeDocument/2006/relationships/image" Target="../media/image1.jpeg"/><Relationship Id="rId4" Type="http://schemas.openxmlformats.org/officeDocument/2006/relationships/image" Target="../media/image8.png"/></Relationships>
</file>

<file path=ppt/slideLayouts/_rels/slideLayout7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4.png"/><Relationship Id="rId1" Type="http://schemas.openxmlformats.org/officeDocument/2006/relationships/slideMaster" Target="../slideMasters/slideMaster3.xml"/><Relationship Id="rId4" Type="http://schemas.openxmlformats.org/officeDocument/2006/relationships/image" Target="../media/image1.jpeg"/></Relationships>
</file>

<file path=ppt/slideLayouts/_rels/slideLayout7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Master" Target="../slideMasters/slideMaster3.xml"/></Relationships>
</file>

<file path=ppt/slideLayouts/_rels/slideLayout74.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75.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Master" Target="../slideMasters/slideMaster3.xml"/></Relationships>
</file>

<file path=ppt/slideLayouts/_rels/slideLayout7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7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7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7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8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83.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11.png"/><Relationship Id="rId1" Type="http://schemas.openxmlformats.org/officeDocument/2006/relationships/slideMaster" Target="../slideMasters/slideMaster3.xml"/></Relationships>
</file>

<file path=ppt/slideLayouts/_rels/slideLayout84.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8.png"/><Relationship Id="rId1" Type="http://schemas.openxmlformats.org/officeDocument/2006/relationships/slideMaster" Target="../slideMasters/slideMaster3.xml"/></Relationships>
</file>

<file path=ppt/slideLayouts/_rels/slideLayout8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Master" Target="../slideMasters/slideMaster3.xml"/><Relationship Id="rId4" Type="http://schemas.openxmlformats.org/officeDocument/2006/relationships/image" Target="../media/image1.jpeg"/></Relationships>
</file>

<file path=ppt/slideLayouts/_rels/slideLayout8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2.png"/><Relationship Id="rId1" Type="http://schemas.openxmlformats.org/officeDocument/2006/relationships/slideMaster" Target="../slideMasters/slideMaster3.xml"/><Relationship Id="rId4" Type="http://schemas.openxmlformats.org/officeDocument/2006/relationships/image" Target="../media/image1.jpeg"/></Relationships>
</file>

<file path=ppt/slideLayouts/_rels/slideLayout8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3.png"/><Relationship Id="rId1" Type="http://schemas.openxmlformats.org/officeDocument/2006/relationships/slideMaster" Target="../slideMasters/slideMaster3.xml"/><Relationship Id="rId5" Type="http://schemas.openxmlformats.org/officeDocument/2006/relationships/image" Target="../media/image1.jpeg"/><Relationship Id="rId4" Type="http://schemas.openxmlformats.org/officeDocument/2006/relationships/image" Target="../media/image8.png"/></Relationships>
</file>

<file path=ppt/slideLayouts/_rels/slideLayout8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3.xml"/><Relationship Id="rId5" Type="http://schemas.openxmlformats.org/officeDocument/2006/relationships/image" Target="../media/image1.jpeg"/><Relationship Id="rId4" Type="http://schemas.openxmlformats.org/officeDocument/2006/relationships/image" Target="../media/image8.png"/></Relationships>
</file>

<file path=ppt/slideLayouts/_rels/slideLayout8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3.xml"/></Relationships>
</file>

<file path=ppt/slideLayouts/_rels/slideLayout90.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9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4.png"/><Relationship Id="rId1" Type="http://schemas.openxmlformats.org/officeDocument/2006/relationships/slideMaster" Target="../slideMasters/slideMaster3.xml"/><Relationship Id="rId4" Type="http://schemas.openxmlformats.org/officeDocument/2006/relationships/image" Target="../media/image1.jpeg"/></Relationships>
</file>

<file path=ppt/slideLayouts/_rels/slideLayout9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11.png"/><Relationship Id="rId1" Type="http://schemas.openxmlformats.org/officeDocument/2006/relationships/slideMaster" Target="../slideMasters/slideMaster3.xml"/></Relationships>
</file>

<file path=ppt/slideLayouts/_rels/slideLayout9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9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95.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9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9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17.png"/><Relationship Id="rId1" Type="http://schemas.openxmlformats.org/officeDocument/2006/relationships/slideMaster" Target="../slideMasters/slideMaster3.xml"/><Relationship Id="rId4" Type="http://schemas.openxmlformats.org/officeDocument/2006/relationships/image" Target="../media/image1.jpeg"/></Relationships>
</file>

<file path=ppt/slideLayouts/_rels/slideLayout100.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10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_rels/slideLayout10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userDrawn="1">
  <p:cSld name="Cover Slide and title">
    <p:spTree>
      <p:nvGrpSpPr>
        <p:cNvPr id="1" name=""/>
        <p:cNvGrpSpPr/>
        <p:nvPr/>
      </p:nvGrpSpPr>
      <p:grpSpPr>
        <a:xfrm>
          <a:off x="0" y="0"/>
          <a:ext cx="0" cy="0"/>
          <a:chOff x="0" y="0"/>
          <a:chExt cx="0" cy="0"/>
        </a:xfrm>
      </p:grpSpPr>
      <p:sp>
        <p:nvSpPr>
          <p:cNvPr id="5" name="Background">
            <a:extLst>
              <a:ext uri="{FF2B5EF4-FFF2-40B4-BE49-F238E27FC236}">
                <a16:creationId xmlns:a16="http://schemas.microsoft.com/office/drawing/2014/main" id="{AB9E5210-7537-8745-AF3F-3498DC7198D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7" name="UoC_BrandTexture_Expressive_RGB-02.png">
            <a:extLst>
              <a:ext uri="{FF2B5EF4-FFF2-40B4-BE49-F238E27FC236}">
                <a16:creationId xmlns:a16="http://schemas.microsoft.com/office/drawing/2014/main" id="{A2F8282D-2393-4047-A61A-917F90BA792C}"/>
              </a:ext>
              <a:ext uri="{C183D7F6-B498-43B3-948B-1728B52AA6E4}">
                <adec:decorative xmlns:adec="http://schemas.microsoft.com/office/drawing/2017/decorative" val="1"/>
              </a:ext>
            </a:extLst>
          </p:cNvPr>
          <p:cNvPicPr>
            <a:picLocks noChangeAspect="1"/>
          </p:cNvPicPr>
          <p:nvPr userDrawn="1"/>
        </p:nvPicPr>
        <p:blipFill>
          <a:blip r:embed="rId2"/>
          <a:srcRect l="14991" t="33371" r="56367" b="22779"/>
          <a:stretch>
            <a:fillRect/>
          </a:stretch>
        </p:blipFill>
        <p:spPr>
          <a:xfrm>
            <a:off x="4332494" y="-4923"/>
            <a:ext cx="7901756" cy="6867846"/>
          </a:xfrm>
          <a:prstGeom prst="rect">
            <a:avLst/>
          </a:prstGeom>
          <a:ln w="12700">
            <a:miter lim="400000"/>
          </a:ln>
        </p:spPr>
      </p:pic>
      <p:pic>
        <p:nvPicPr>
          <p:cNvPr id="6" name="UoC Logo" descr="University of Cambridge logo">
            <a:extLst>
              <a:ext uri="{FF2B5EF4-FFF2-40B4-BE49-F238E27FC236}">
                <a16:creationId xmlns:a16="http://schemas.microsoft.com/office/drawing/2014/main" id="{6423FB5A-1071-9049-8287-C474766FB571}"/>
              </a:ext>
              <a:ext uri="{C183D7F6-B498-43B3-948B-1728B52AA6E4}">
                <adec:decorative xmlns:adec="http://schemas.microsoft.com/office/drawing/2017/decorative" val="0"/>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82106" y="6134150"/>
            <a:ext cx="2033103" cy="425950"/>
          </a:xfrm>
          <a:prstGeom prst="rect">
            <a:avLst/>
          </a:prstGeom>
        </p:spPr>
      </p:pic>
      <p:sp>
        <p:nvSpPr>
          <p:cNvPr id="3" name="Text Placeholder 2">
            <a:extLst>
              <a:ext uri="{FF2B5EF4-FFF2-40B4-BE49-F238E27FC236}">
                <a16:creationId xmlns:a16="http://schemas.microsoft.com/office/drawing/2014/main" id="{E86AAADA-AA24-4946-BBFE-9833FBDD3F74}"/>
              </a:ext>
            </a:extLst>
          </p:cNvPr>
          <p:cNvSpPr>
            <a:spLocks noGrp="1"/>
          </p:cNvSpPr>
          <p:nvPr>
            <p:ph type="body" sz="quarter" idx="10" hasCustomPrompt="1"/>
          </p:nvPr>
        </p:nvSpPr>
        <p:spPr>
          <a:xfrm>
            <a:off x="381685" y="1918741"/>
            <a:ext cx="3782811" cy="3223172"/>
          </a:xfrm>
          <a:prstGeom prst="rect">
            <a:avLst/>
          </a:prstGeom>
        </p:spPr>
        <p:txBody>
          <a:bodyPr/>
          <a:lstStyle>
            <a:lvl1pPr marL="0" indent="0">
              <a:lnSpc>
                <a:spcPct val="100000"/>
              </a:lnSpc>
              <a:buNone/>
              <a:defRPr sz="3600" b="0" i="0">
                <a:solidFill>
                  <a:srgbClr val="000000"/>
                </a:solidFill>
                <a:latin typeface="Bitter Medium" pitchFamily="2" charset="77"/>
                <a:cs typeface="Arial" panose="020B0604020202020204" pitchFamily="34" charset="0"/>
              </a:defRPr>
            </a:lvl1pPr>
          </a:lstStyle>
          <a:p>
            <a:pPr lvl="0"/>
            <a:r>
              <a:rPr lang="en-GB"/>
              <a:t>Cover title slide</a:t>
            </a:r>
          </a:p>
        </p:txBody>
      </p:sp>
    </p:spTree>
    <p:extLst>
      <p:ext uri="{BB962C8B-B14F-4D97-AF65-F5344CB8AC3E}">
        <p14:creationId xmlns:p14="http://schemas.microsoft.com/office/powerpoint/2010/main" val="1554039666"/>
      </p:ext>
    </p:extLst>
  </p:cSld>
  <p:clrMapOvr>
    <a:masterClrMapping/>
  </p:clrMapOvr>
  <p:transition spd="med"/>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userDrawn="1">
  <p:cSld name="Image/Title Divder 1">
    <p:spTree>
      <p:nvGrpSpPr>
        <p:cNvPr id="1" name=""/>
        <p:cNvGrpSpPr/>
        <p:nvPr/>
      </p:nvGrpSpPr>
      <p:grpSpPr>
        <a:xfrm>
          <a:off x="0" y="0"/>
          <a:ext cx="0" cy="0"/>
          <a:chOff x="0" y="0"/>
          <a:chExt cx="0" cy="0"/>
        </a:xfrm>
      </p:grpSpPr>
      <p:sp>
        <p:nvSpPr>
          <p:cNvPr id="4" name="Прямоугольник 8">
            <a:extLst>
              <a:ext uri="{FF2B5EF4-FFF2-40B4-BE49-F238E27FC236}">
                <a16:creationId xmlns:a16="http://schemas.microsoft.com/office/drawing/2014/main" id="{14E28E23-8F82-8243-9C9D-1658786A2AC6}"/>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12" name="Title Text"/>
          <p:cNvSpPr txBox="1">
            <a:spLocks noGrp="1"/>
          </p:cNvSpPr>
          <p:nvPr>
            <p:ph type="title" hasCustomPrompt="1"/>
          </p:nvPr>
        </p:nvSpPr>
        <p:spPr>
          <a:xfrm>
            <a:off x="377749" y="2929534"/>
            <a:ext cx="3766868" cy="2592036"/>
          </a:xfrm>
          <a:prstGeom prst="rect">
            <a:avLst/>
          </a:prstGeom>
        </p:spPr>
        <p:txBody>
          <a:bodyPr anchor="t"/>
          <a:lstStyle>
            <a:lvl1pPr defTabSz="914318">
              <a:lnSpc>
                <a:spcPct val="100000"/>
              </a:lnSpc>
              <a:defRPr sz="3600" b="0" i="0" spc="0">
                <a:solidFill>
                  <a:schemeClr val="tx1">
                    <a:lumMod val="50000"/>
                  </a:schemeClr>
                </a:solidFill>
                <a:latin typeface="Bitter Medium" pitchFamily="2" charset="77"/>
                <a:ea typeface="Bitter Medium" pitchFamily="2" charset="77"/>
                <a:cs typeface="Arial" panose="020B0604020202020204" pitchFamily="34" charset="0"/>
                <a:sym typeface="Montserrat Bold"/>
              </a:defRPr>
            </a:lvl1pPr>
          </a:lstStyle>
          <a:p>
            <a:r>
              <a:rPr lang="en-GB"/>
              <a:t>Divider title slide</a:t>
            </a:r>
            <a:endParaRPr/>
          </a:p>
        </p:txBody>
      </p:sp>
      <p:pic>
        <p:nvPicPr>
          <p:cNvPr id="7" name="Colour logo RGB_DM.jpeg">
            <a:extLst>
              <a:ext uri="{FF2B5EF4-FFF2-40B4-BE49-F238E27FC236}">
                <a16:creationId xmlns:a16="http://schemas.microsoft.com/office/drawing/2014/main" id="{1125991C-29F2-AC46-B1A5-B4E67DE90FF9}"/>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pic>
        <p:nvPicPr>
          <p:cNvPr id="8" name="UoC_BrandTexture_Expressive_RGB-02.png">
            <a:extLst>
              <a:ext uri="{FF2B5EF4-FFF2-40B4-BE49-F238E27FC236}">
                <a16:creationId xmlns:a16="http://schemas.microsoft.com/office/drawing/2014/main" id="{C57B90B4-B4BE-8240-90CA-4C60773081A0}"/>
              </a:ext>
              <a:ext uri="{C183D7F6-B498-43B3-948B-1728B52AA6E4}">
                <adec:decorative xmlns:adec="http://schemas.microsoft.com/office/drawing/2017/decorative" val="1"/>
              </a:ext>
            </a:extLst>
          </p:cNvPr>
          <p:cNvPicPr>
            <a:picLocks noChangeAspect="1"/>
          </p:cNvPicPr>
          <p:nvPr userDrawn="1"/>
        </p:nvPicPr>
        <p:blipFill>
          <a:blip r:embed="rId3"/>
          <a:srcRect l="14991" t="41627" r="56367" b="32104"/>
          <a:stretch>
            <a:fillRect/>
          </a:stretch>
        </p:blipFill>
        <p:spPr>
          <a:xfrm>
            <a:off x="0" y="-15843"/>
            <a:ext cx="4240883" cy="2208382"/>
          </a:xfrm>
          <a:prstGeom prst="rect">
            <a:avLst/>
          </a:prstGeom>
          <a:ln w="12700">
            <a:miter lim="400000"/>
          </a:ln>
        </p:spPr>
      </p:pic>
      <p:sp>
        <p:nvSpPr>
          <p:cNvPr id="3" name="Picture Placeholder 2">
            <a:extLst>
              <a:ext uri="{FF2B5EF4-FFF2-40B4-BE49-F238E27FC236}">
                <a16:creationId xmlns:a16="http://schemas.microsoft.com/office/drawing/2014/main" id="{FE804EC1-E822-FA46-A4BC-9BFED5A445BC}"/>
              </a:ext>
              <a:ext uri="{C183D7F6-B498-43B3-948B-1728B52AA6E4}">
                <adec:decorative xmlns:adec="http://schemas.microsoft.com/office/drawing/2017/decorative" val="1"/>
              </a:ext>
            </a:extLst>
          </p:cNvPr>
          <p:cNvSpPr>
            <a:spLocks noGrp="1"/>
          </p:cNvSpPr>
          <p:nvPr>
            <p:ph type="pic" sz="quarter" idx="10"/>
          </p:nvPr>
        </p:nvSpPr>
        <p:spPr>
          <a:xfrm>
            <a:off x="4240214" y="-4574"/>
            <a:ext cx="7951786" cy="6858000"/>
          </a:xfrm>
          <a:prstGeom prst="rect">
            <a:avLst/>
          </a:prstGeom>
        </p:spPr>
        <p:txBody>
          <a:bodyPr/>
          <a:lstStyle/>
          <a:p>
            <a:endParaRPr lang="en-US"/>
          </a:p>
        </p:txBody>
      </p:sp>
      <p:sp>
        <p:nvSpPr>
          <p:cNvPr id="13" name="Slide Numbe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Tree>
    <p:extLst>
      <p:ext uri="{BB962C8B-B14F-4D97-AF65-F5344CB8AC3E}">
        <p14:creationId xmlns:p14="http://schemas.microsoft.com/office/powerpoint/2010/main" val="48252471"/>
      </p:ext>
    </p:extLst>
  </p:cSld>
  <p:clrMapOvr>
    <a:masterClrMapping/>
  </p:clrMapOvr>
  <p:transition spd="med"/>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Image/Title Divider 2">
    <p:spTree>
      <p:nvGrpSpPr>
        <p:cNvPr id="1" name=""/>
        <p:cNvGrpSpPr/>
        <p:nvPr/>
      </p:nvGrpSpPr>
      <p:grpSpPr>
        <a:xfrm>
          <a:off x="0" y="0"/>
          <a:ext cx="0" cy="0"/>
          <a:chOff x="0" y="0"/>
          <a:chExt cx="0" cy="0"/>
        </a:xfrm>
      </p:grpSpPr>
      <p:sp>
        <p:nvSpPr>
          <p:cNvPr id="4" name="Прямоугольник 8">
            <a:extLst>
              <a:ext uri="{FF2B5EF4-FFF2-40B4-BE49-F238E27FC236}">
                <a16:creationId xmlns:a16="http://schemas.microsoft.com/office/drawing/2014/main" id="{14E28E23-8F82-8243-9C9D-1658786A2AC6}"/>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12" name="Title Text"/>
          <p:cNvSpPr txBox="1">
            <a:spLocks noGrp="1"/>
          </p:cNvSpPr>
          <p:nvPr>
            <p:ph type="title" hasCustomPrompt="1"/>
          </p:nvPr>
        </p:nvSpPr>
        <p:spPr>
          <a:xfrm>
            <a:off x="380076" y="2929534"/>
            <a:ext cx="3713601" cy="2592036"/>
          </a:xfrm>
          <a:prstGeom prst="rect">
            <a:avLst/>
          </a:prstGeom>
        </p:spPr>
        <p:txBody>
          <a:bodyPr anchor="t"/>
          <a:lstStyle>
            <a:lvl1pPr defTabSz="914318">
              <a:lnSpc>
                <a:spcPct val="100000"/>
              </a:lnSpc>
              <a:defRPr sz="3600" b="0" i="0" spc="0">
                <a:solidFill>
                  <a:schemeClr val="tx1">
                    <a:lumMod val="50000"/>
                  </a:schemeClr>
                </a:solidFill>
                <a:latin typeface="Bitter Medium" pitchFamily="2" charset="77"/>
                <a:ea typeface="Bitter Medium" pitchFamily="2" charset="77"/>
                <a:cs typeface="Arial" panose="020B0604020202020204" pitchFamily="34" charset="0"/>
                <a:sym typeface="Montserrat Bold"/>
              </a:defRPr>
            </a:lvl1pPr>
          </a:lstStyle>
          <a:p>
            <a:r>
              <a:rPr lang="en-GB"/>
              <a:t>Divider title slide</a:t>
            </a:r>
            <a:endParaRPr/>
          </a:p>
        </p:txBody>
      </p:sp>
      <p:sp>
        <p:nvSpPr>
          <p:cNvPr id="3" name="Picture Placeholder 2">
            <a:extLst>
              <a:ext uri="{FF2B5EF4-FFF2-40B4-BE49-F238E27FC236}">
                <a16:creationId xmlns:a16="http://schemas.microsoft.com/office/drawing/2014/main" id="{FE804EC1-E822-FA46-A4BC-9BFED5A445BC}"/>
              </a:ext>
              <a:ext uri="{C183D7F6-B498-43B3-948B-1728B52AA6E4}">
                <adec:decorative xmlns:adec="http://schemas.microsoft.com/office/drawing/2017/decorative" val="1"/>
              </a:ext>
            </a:extLst>
          </p:cNvPr>
          <p:cNvSpPr>
            <a:spLocks noGrp="1"/>
          </p:cNvSpPr>
          <p:nvPr>
            <p:ph type="pic" sz="quarter" idx="10"/>
          </p:nvPr>
        </p:nvSpPr>
        <p:spPr>
          <a:xfrm>
            <a:off x="4240214" y="-15843"/>
            <a:ext cx="7951786" cy="6858000"/>
          </a:xfrm>
          <a:prstGeom prst="rect">
            <a:avLst/>
          </a:prstGeom>
        </p:spPr>
        <p:txBody>
          <a:bodyPr/>
          <a:lstStyle/>
          <a:p>
            <a:endParaRPr lang="en-US"/>
          </a:p>
        </p:txBody>
      </p:sp>
      <p:sp>
        <p:nvSpPr>
          <p:cNvPr id="13" name="Slide Numbe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9" name="UoC_BrandTexture_SingleColour_RGB_UoC_SingleColour_LCB_Texture_CMYK.png">
            <a:extLst>
              <a:ext uri="{FF2B5EF4-FFF2-40B4-BE49-F238E27FC236}">
                <a16:creationId xmlns:a16="http://schemas.microsoft.com/office/drawing/2014/main" id="{E622DC4E-D75D-BF4D-9FC7-B89CF513C761}"/>
              </a:ext>
              <a:ext uri="{C183D7F6-B498-43B3-948B-1728B52AA6E4}">
                <adec:decorative xmlns:adec="http://schemas.microsoft.com/office/drawing/2017/decorative" val="1"/>
              </a:ext>
            </a:extLst>
          </p:cNvPr>
          <p:cNvPicPr>
            <a:picLocks noChangeAspect="1"/>
          </p:cNvPicPr>
          <p:nvPr userDrawn="1"/>
        </p:nvPicPr>
        <p:blipFill>
          <a:blip r:embed="rId2"/>
          <a:srcRect l="37048" t="51745" r="27941" b="15143"/>
          <a:stretch>
            <a:fillRect/>
          </a:stretch>
        </p:blipFill>
        <p:spPr>
          <a:xfrm>
            <a:off x="0" y="2061"/>
            <a:ext cx="4240214" cy="2231656"/>
          </a:xfrm>
          <a:prstGeom prst="rect">
            <a:avLst/>
          </a:prstGeom>
          <a:ln w="12700">
            <a:miter lim="400000"/>
          </a:ln>
        </p:spPr>
      </p:pic>
      <p:pic>
        <p:nvPicPr>
          <p:cNvPr id="10" name="Pattern-04.png">
            <a:extLst>
              <a:ext uri="{FF2B5EF4-FFF2-40B4-BE49-F238E27FC236}">
                <a16:creationId xmlns:a16="http://schemas.microsoft.com/office/drawing/2014/main" id="{1335643A-8893-7145-B328-95682813E0CD}"/>
              </a:ext>
              <a:ext uri="{C183D7F6-B498-43B3-948B-1728B52AA6E4}">
                <adec:decorative xmlns:adec="http://schemas.microsoft.com/office/drawing/2017/decorative" val="1"/>
              </a:ext>
            </a:extLst>
          </p:cNvPr>
          <p:cNvPicPr>
            <a:picLocks noChangeAspect="1"/>
          </p:cNvPicPr>
          <p:nvPr userDrawn="1"/>
        </p:nvPicPr>
        <p:blipFill>
          <a:blip r:embed="rId3"/>
          <a:srcRect l="23719" t="11239" r="4184" b="37576"/>
          <a:stretch>
            <a:fillRect/>
          </a:stretch>
        </p:blipFill>
        <p:spPr>
          <a:xfrm flipH="1">
            <a:off x="0" y="19113"/>
            <a:ext cx="4093677" cy="2231655"/>
          </a:xfrm>
          <a:prstGeom prst="rect">
            <a:avLst/>
          </a:prstGeom>
          <a:ln w="12700">
            <a:miter lim="400000"/>
          </a:ln>
        </p:spPr>
      </p:pic>
      <p:pic>
        <p:nvPicPr>
          <p:cNvPr id="14" name="Colour logo RGB_DM.jpeg">
            <a:extLst>
              <a:ext uri="{FF2B5EF4-FFF2-40B4-BE49-F238E27FC236}">
                <a16:creationId xmlns:a16="http://schemas.microsoft.com/office/drawing/2014/main" id="{0D309C50-1C79-5544-B66F-7ACE71E2605A}"/>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3135396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userDrawn="1">
  <p:cSld name="Icon and text">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4"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Icon or image with text slide</a:t>
            </a:r>
            <a:endParaRPr lang="en-US"/>
          </a:p>
        </p:txBody>
      </p:sp>
      <p:sp>
        <p:nvSpPr>
          <p:cNvPr id="11" name="Subtitle">
            <a:extLst>
              <a:ext uri="{FF2B5EF4-FFF2-40B4-BE49-F238E27FC236}">
                <a16:creationId xmlns:a16="http://schemas.microsoft.com/office/drawing/2014/main" id="{E384F454-B0DC-AC49-BE99-9FDEA92312BA}"/>
              </a:ext>
            </a:extLst>
          </p:cNvPr>
          <p:cNvSpPr txBox="1">
            <a:spLocks/>
          </p:cNvSpPr>
          <p:nvPr userDrawn="1"/>
        </p:nvSpPr>
        <p:spPr>
          <a:xfrm>
            <a:off x="6172200" y="2214929"/>
            <a:ext cx="5181599" cy="415844"/>
          </a:xfrm>
          <a:prstGeom prst="rect">
            <a:avLst/>
          </a:prstGeom>
        </p:spPr>
        <p:txBody>
          <a:bodyPr>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Arial" panose="020B0604020202020204" pitchFamily="34" charset="0"/>
                <a:ea typeface="+mj-ea"/>
                <a:cs typeface="Arial" panose="020B0604020202020204" pitchFamily="34" charset="0"/>
              </a:defRPr>
            </a:lvl1pPr>
          </a:lstStyle>
          <a:p>
            <a:r>
              <a:rPr lang="en-GB" sz="2200" b="0" i="0">
                <a:latin typeface="Bitter Medium" pitchFamily="2" charset="77"/>
              </a:rPr>
              <a:t>Click to edit subtitle</a:t>
            </a:r>
            <a:endParaRPr lang="en-US" sz="2200" b="0" i="0">
              <a:latin typeface="Bitter Medium" pitchFamily="2" charset="77"/>
            </a:endParaRPr>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683239"/>
            <a:ext cx="5181600" cy="3178299"/>
          </a:xfrm>
          <a:prstGeom prst="rect">
            <a:avLst/>
          </a:prstGeom>
        </p:spPr>
        <p:txBody>
          <a:bodyPr/>
          <a:lstStyle>
            <a:lvl1pPr>
              <a:defRPr sz="1800" b="0" i="0">
                <a:solidFill>
                  <a:schemeClr val="tx1">
                    <a:lumMod val="50000"/>
                  </a:schemeClr>
                </a:solidFill>
                <a:latin typeface="Arial" panose="020B0604020202020204" pitchFamily="34" charset="0"/>
                <a:cs typeface="Arial" panose="020B0604020202020204" pitchFamily="34" charset="0"/>
              </a:defRPr>
            </a:lvl1pPr>
            <a:lvl2pPr>
              <a:defRPr b="0" i="0">
                <a:solidFill>
                  <a:schemeClr val="tx1">
                    <a:lumMod val="50000"/>
                  </a:schemeClr>
                </a:solidFill>
                <a:latin typeface="Arial" panose="020B0604020202020204" pitchFamily="34" charset="0"/>
                <a:cs typeface="Arial" panose="020B0604020202020204" pitchFamily="34" charset="0"/>
              </a:defRPr>
            </a:lvl2pPr>
          </a:lstStyle>
          <a:p>
            <a:pPr lvl="0"/>
            <a:r>
              <a:rPr lang="en-GB"/>
              <a:t>Click to edit text</a:t>
            </a:r>
          </a:p>
        </p:txBody>
      </p:sp>
      <p:pic>
        <p:nvPicPr>
          <p:cNvPr id="9" name="UoC_BrandTexture_SingleColour_RGB_UoC_SingleColour_LCB_CMYK.png">
            <a:extLst>
              <a:ext uri="{FF2B5EF4-FFF2-40B4-BE49-F238E27FC236}">
                <a16:creationId xmlns:a16="http://schemas.microsoft.com/office/drawing/2014/main" id="{21234932-C845-E547-B001-D744668C5A33}"/>
              </a:ext>
              <a:ext uri="{C183D7F6-B498-43B3-948B-1728B52AA6E4}">
                <adec:decorative xmlns:adec="http://schemas.microsoft.com/office/drawing/2017/decorative" val="1"/>
              </a:ext>
            </a:extLst>
          </p:cNvPr>
          <p:cNvPicPr>
            <a:picLocks noChangeAspect="1"/>
          </p:cNvPicPr>
          <p:nvPr userDrawn="1"/>
        </p:nvPicPr>
        <p:blipFill>
          <a:blip r:embed="rId2"/>
          <a:srcRect l="50148" t="28659" r="16517" b="12105"/>
          <a:stretch>
            <a:fillRect/>
          </a:stretch>
        </p:blipFill>
        <p:spPr>
          <a:xfrm>
            <a:off x="553775" y="2438931"/>
            <a:ext cx="2869363" cy="2869364"/>
          </a:xfrm>
          <a:prstGeom prst="rect">
            <a:avLst/>
          </a:prstGeom>
          <a:ln w="12700">
            <a:miter lim="400000"/>
          </a:ln>
        </p:spPr>
      </p:pic>
      <p:sp>
        <p:nvSpPr>
          <p:cNvPr id="8" name="Picture Placeholder 7">
            <a:extLst>
              <a:ext uri="{FF2B5EF4-FFF2-40B4-BE49-F238E27FC236}">
                <a16:creationId xmlns:a16="http://schemas.microsoft.com/office/drawing/2014/main" id="{30F1D34A-F982-7F48-BA95-6E40B8180BBD}"/>
              </a:ext>
              <a:ext uri="{C183D7F6-B498-43B3-948B-1728B52AA6E4}">
                <adec:decorative xmlns:adec="http://schemas.microsoft.com/office/drawing/2017/decorative" val="1"/>
              </a:ext>
            </a:extLst>
          </p:cNvPr>
          <p:cNvSpPr>
            <a:spLocks noGrp="1"/>
          </p:cNvSpPr>
          <p:nvPr>
            <p:ph type="pic" sz="quarter" idx="11" hasCustomPrompt="1"/>
          </p:nvPr>
        </p:nvSpPr>
        <p:spPr>
          <a:xfrm>
            <a:off x="2063873" y="2214929"/>
            <a:ext cx="2706687" cy="2568575"/>
          </a:xfrm>
          <a:prstGeom prst="rect">
            <a:avLst/>
          </a:prstGeom>
        </p:spPr>
        <p:txBody>
          <a:bodyPr/>
          <a:lstStyle/>
          <a:p>
            <a:r>
              <a:rPr lang="en-US"/>
              <a:t>Icon or image</a:t>
            </a: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10" name="Colour logo RGB_DM.jpeg">
            <a:extLst>
              <a:ext uri="{FF2B5EF4-FFF2-40B4-BE49-F238E27FC236}">
                <a16:creationId xmlns:a16="http://schemas.microsoft.com/office/drawing/2014/main" id="{817B1735-5AFD-DBC8-2039-3289DFB67313}"/>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
        <p:nvSpPr>
          <p:cNvPr id="5" name="Background">
            <a:extLst>
              <a:ext uri="{FF2B5EF4-FFF2-40B4-BE49-F238E27FC236}">
                <a16:creationId xmlns:a16="http://schemas.microsoft.com/office/drawing/2014/main" id="{B4B0D22C-051D-4147-AAAA-FD7CE0AE94C2}"/>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Tree>
    <p:extLst>
      <p:ext uri="{BB962C8B-B14F-4D97-AF65-F5344CB8AC3E}">
        <p14:creationId xmlns:p14="http://schemas.microsoft.com/office/powerpoint/2010/main" val="2886276883"/>
      </p:ext>
    </p:extLst>
  </p:cSld>
  <p:clrMapOvr>
    <a:masterClrMapping/>
  </p:clrMapOvr>
  <p:transition spd="med"/>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preserve="1" userDrawn="1">
  <p:cSld name="Two column Text and media">
    <p:spTree>
      <p:nvGrpSpPr>
        <p:cNvPr id="1" name=""/>
        <p:cNvGrpSpPr/>
        <p:nvPr/>
      </p:nvGrpSpPr>
      <p:grpSpPr>
        <a:xfrm>
          <a:off x="0" y="0"/>
          <a:ext cx="0" cy="0"/>
          <a:chOff x="0" y="0"/>
          <a:chExt cx="0" cy="0"/>
        </a:xfrm>
      </p:grpSpPr>
      <p:sp>
        <p:nvSpPr>
          <p:cNvPr id="5" name="Background">
            <a:extLst>
              <a:ext uri="{FF2B5EF4-FFF2-40B4-BE49-F238E27FC236}">
                <a16:creationId xmlns:a16="http://schemas.microsoft.com/office/drawing/2014/main" id="{B4B0D22C-051D-4147-AAAA-FD7CE0AE94C2}"/>
              </a:ext>
            </a:extLst>
          </p:cNvPr>
          <p:cNvSpPr/>
          <p:nvPr userDrawn="1"/>
        </p:nvSpPr>
        <p:spPr>
          <a:xfrm>
            <a:off x="-14478" y="-16574"/>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304750" y="2438931"/>
            <a:ext cx="5535223"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1"/>
            <a:endParaRPr lang="en-GB"/>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469748"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userDrawn="1"/>
        </p:nvPicPr>
        <p:blipFill>
          <a:blip r:embed="rId2"/>
          <a:srcRect l="7668" t="49208" r="29414" b="14603"/>
          <a:stretch>
            <a:fillRect/>
          </a:stretch>
        </p:blipFill>
        <p:spPr>
          <a:xfrm>
            <a:off x="4457699" y="-7968"/>
            <a:ext cx="1889276" cy="611492"/>
          </a:xfrm>
          <a:prstGeom prst="rect">
            <a:avLst/>
          </a:prstGeom>
          <a:ln w="12700">
            <a:miter lim="400000"/>
          </a:ln>
        </p:spPr>
      </p:pic>
      <p:pic>
        <p:nvPicPr>
          <p:cNvPr id="10" name="Pattern-02.png">
            <a:extLst>
              <a:ext uri="{FF2B5EF4-FFF2-40B4-BE49-F238E27FC236}">
                <a16:creationId xmlns:a16="http://schemas.microsoft.com/office/drawing/2014/main" id="{2E143007-DA9A-F74C-B491-C674C1ABAFCB}"/>
              </a:ext>
              <a:ext uri="{C183D7F6-B498-43B3-948B-1728B52AA6E4}">
                <adec:decorative xmlns:adec="http://schemas.microsoft.com/office/drawing/2017/decorative" val="1"/>
              </a:ext>
            </a:extLst>
          </p:cNvPr>
          <p:cNvPicPr>
            <a:picLocks noChangeAspect="1"/>
          </p:cNvPicPr>
          <p:nvPr userDrawn="1"/>
        </p:nvPicPr>
        <p:blipFill>
          <a:blip r:embed="rId3"/>
          <a:srcRect l="3261" t="1514" r="3261" b="49247"/>
          <a:stretch>
            <a:fillRect/>
          </a:stretch>
        </p:blipFill>
        <p:spPr>
          <a:xfrm>
            <a:off x="4607168" y="-16574"/>
            <a:ext cx="7562363" cy="639297"/>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userDrawn="1"/>
        </p:nvPicPr>
        <p:blipFill>
          <a:blip r:embed="rId4"/>
          <a:srcRect l="29864" t="17648" r="32931" b="73404"/>
          <a:stretch>
            <a:fillRect/>
          </a:stretch>
        </p:blipFill>
        <p:spPr>
          <a:xfrm>
            <a:off x="0" y="-9012"/>
            <a:ext cx="4534143" cy="613580"/>
          </a:xfrm>
          <a:prstGeom prst="rect">
            <a:avLst/>
          </a:prstGeom>
          <a:ln w="12700">
            <a:miter lim="400000"/>
          </a:ln>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14" name="Colour logo RGB_DM.jpeg">
            <a:extLst>
              <a:ext uri="{FF2B5EF4-FFF2-40B4-BE49-F238E27FC236}">
                <a16:creationId xmlns:a16="http://schemas.microsoft.com/office/drawing/2014/main" id="{C0F870D6-4761-DC47-891E-D3A695AA422D}"/>
              </a:ext>
              <a:ext uri="{C183D7F6-B498-43B3-948B-1728B52AA6E4}">
                <adec:decorative xmlns:adec="http://schemas.microsoft.com/office/drawing/2017/decorative" val="1"/>
              </a:ext>
            </a:extLst>
          </p:cNvPr>
          <p:cNvPicPr>
            <a:picLocks noChangeAspect="1"/>
          </p:cNvPicPr>
          <p:nvPr userDrawn="1"/>
        </p:nvPicPr>
        <p:blipFill>
          <a:blip r:embed="rId5"/>
          <a:stretch>
            <a:fillRect/>
          </a:stretch>
        </p:blipFill>
        <p:spPr>
          <a:xfrm>
            <a:off x="377748" y="6269577"/>
            <a:ext cx="1361678" cy="283060"/>
          </a:xfrm>
          <a:prstGeom prst="rect">
            <a:avLst/>
          </a:prstGeom>
          <a:ln w="12700">
            <a:miter lim="400000"/>
          </a:ln>
        </p:spPr>
      </p:pic>
      <p:sp>
        <p:nvSpPr>
          <p:cNvPr id="12" name="Title 1">
            <a:extLst>
              <a:ext uri="{FF2B5EF4-FFF2-40B4-BE49-F238E27FC236}">
                <a16:creationId xmlns:a16="http://schemas.microsoft.com/office/drawing/2014/main" id="{C11F1B7E-D38E-7AAC-E292-41DAAEC5F998}"/>
              </a:ext>
            </a:extLst>
          </p:cNvPr>
          <p:cNvSpPr>
            <a:spLocks noGrp="1"/>
          </p:cNvSpPr>
          <p:nvPr>
            <p:ph type="title" hasCustomPrompt="1"/>
          </p:nvPr>
        </p:nvSpPr>
        <p:spPr>
          <a:xfrm>
            <a:off x="417504"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text slide</a:t>
            </a:r>
            <a:endParaRPr lang="en-US"/>
          </a:p>
        </p:txBody>
      </p:sp>
    </p:spTree>
    <p:extLst>
      <p:ext uri="{BB962C8B-B14F-4D97-AF65-F5344CB8AC3E}">
        <p14:creationId xmlns:p14="http://schemas.microsoft.com/office/powerpoint/2010/main" val="2433836037"/>
      </p:ext>
    </p:extLst>
  </p:cSld>
  <p:clrMapOvr>
    <a:masterClrMapping/>
  </p:clrMapOvr>
  <p:transition spd="med"/>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One Column Text and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Content with image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417503" y="2438931"/>
            <a:ext cx="7549827" cy="347829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userDrawn="1"/>
        </p:nvPicPr>
        <p:blipFill>
          <a:blip r:embed="rId2"/>
          <a:srcRect l="7668" t="49208" r="29414" b="14603"/>
          <a:stretch>
            <a:fillRect/>
          </a:stretch>
        </p:blipFill>
        <p:spPr>
          <a:xfrm>
            <a:off x="4534143" y="-7968"/>
            <a:ext cx="1889276" cy="611492"/>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userDrawn="1"/>
        </p:nvPicPr>
        <p:blipFill>
          <a:blip r:embed="rId3"/>
          <a:srcRect l="29864" t="17648" r="32931" b="73404"/>
          <a:stretch>
            <a:fillRect/>
          </a:stretch>
        </p:blipFill>
        <p:spPr>
          <a:xfrm>
            <a:off x="0" y="-9012"/>
            <a:ext cx="4534143" cy="613580"/>
          </a:xfrm>
          <a:prstGeom prst="rect">
            <a:avLst/>
          </a:prstGeom>
          <a:ln w="12700">
            <a:miter lim="400000"/>
          </a:ln>
        </p:spPr>
      </p:pic>
      <p:sp>
        <p:nvSpPr>
          <p:cNvPr id="3" name="Picture Placeholder 2">
            <a:extLst>
              <a:ext uri="{FF2B5EF4-FFF2-40B4-BE49-F238E27FC236}">
                <a16:creationId xmlns:a16="http://schemas.microsoft.com/office/drawing/2014/main" id="{9D2A4A6C-2497-2C4A-A8A6-17076C387C89}"/>
              </a:ext>
              <a:ext uri="{C183D7F6-B498-43B3-948B-1728B52AA6E4}">
                <adec:decorative xmlns:adec="http://schemas.microsoft.com/office/drawing/2017/decorative" val="1"/>
              </a:ext>
            </a:extLst>
          </p:cNvPr>
          <p:cNvSpPr>
            <a:spLocks noGrp="1"/>
          </p:cNvSpPr>
          <p:nvPr>
            <p:ph type="pic" sz="quarter" idx="11"/>
          </p:nvPr>
        </p:nvSpPr>
        <p:spPr>
          <a:xfrm>
            <a:off x="8265043" y="2438931"/>
            <a:ext cx="3416410" cy="3494088"/>
          </a:xfrm>
          <a:prstGeom prst="rect">
            <a:avLst/>
          </a:prstGeom>
        </p:spPr>
        <p:txBody>
          <a:bodyPr/>
          <a:lstStyle/>
          <a:p>
            <a:endParaRPr lang="en-US"/>
          </a:p>
        </p:txBody>
      </p:sp>
      <p:pic>
        <p:nvPicPr>
          <p:cNvPr id="12" name="Colour logo RGB_DM.jpeg">
            <a:extLst>
              <a:ext uri="{FF2B5EF4-FFF2-40B4-BE49-F238E27FC236}">
                <a16:creationId xmlns:a16="http://schemas.microsoft.com/office/drawing/2014/main" id="{5A73AD87-83C9-DBC0-0305-0C0B9F2C3BA0}"/>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883396417"/>
      </p:ext>
    </p:extLst>
  </p:cSld>
  <p:clrMapOvr>
    <a:masterClrMapping/>
  </p:clrMapOvr>
  <p:transition spd="med"/>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One column Text and media simple ">
    <p:spTree>
      <p:nvGrpSpPr>
        <p:cNvPr id="1" name=""/>
        <p:cNvGrpSpPr/>
        <p:nvPr/>
      </p:nvGrpSpPr>
      <p:grpSpPr>
        <a:xfrm>
          <a:off x="0" y="0"/>
          <a:ext cx="0" cy="0"/>
          <a:chOff x="0" y="0"/>
          <a:chExt cx="0" cy="0"/>
        </a:xfrm>
      </p:grpSpPr>
      <p:sp>
        <p:nvSpPr>
          <p:cNvPr id="11" name="Прямоугольник 8">
            <a:extLst>
              <a:ext uri="{FF2B5EF4-FFF2-40B4-BE49-F238E27FC236}">
                <a16:creationId xmlns:a16="http://schemas.microsoft.com/office/drawing/2014/main" id="{14E0E201-54FB-5242-B9B1-B0A6B01139F6}"/>
              </a:ext>
              <a:ext uri="{C183D7F6-B498-43B3-948B-1728B52AA6E4}">
                <adec:decorative xmlns:adec="http://schemas.microsoft.com/office/drawing/2017/decorative" val="1"/>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57200" y="1287087"/>
            <a:ext cx="5469344"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Content bullets or text slide</a:t>
            </a:r>
            <a:endParaRPr lang="en-US"/>
          </a:p>
        </p:txBody>
      </p:sp>
      <p:sp>
        <p:nvSpPr>
          <p:cNvPr id="6" name="Content Placeholder 3">
            <a:extLst>
              <a:ext uri="{FF2B5EF4-FFF2-40B4-BE49-F238E27FC236}">
                <a16:creationId xmlns:a16="http://schemas.microsoft.com/office/drawing/2014/main" id="{51CEEE2E-2501-E047-9987-03ED4E7C6A29}"/>
              </a:ext>
            </a:extLst>
          </p:cNvPr>
          <p:cNvSpPr>
            <a:spLocks noGrp="1"/>
          </p:cNvSpPr>
          <p:nvPr>
            <p:ph sz="half" idx="11" hasCustomPrompt="1"/>
          </p:nvPr>
        </p:nvSpPr>
        <p:spPr>
          <a:xfrm>
            <a:off x="433954" y="2552475"/>
            <a:ext cx="7477932" cy="3026187"/>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Body text or bullet points</a:t>
            </a:r>
          </a:p>
        </p:txBody>
      </p:sp>
      <p:sp>
        <p:nvSpPr>
          <p:cNvPr id="9" name="Title 1">
            <a:extLst>
              <a:ext uri="{FF2B5EF4-FFF2-40B4-BE49-F238E27FC236}">
                <a16:creationId xmlns:a16="http://schemas.microsoft.com/office/drawing/2014/main" id="{0FB16BBE-3400-A945-87B4-F443A8974572}"/>
              </a:ext>
            </a:extLst>
          </p:cNvPr>
          <p:cNvSpPr txBox="1">
            <a:spLocks/>
          </p:cNvSpPr>
          <p:nvPr userDrawn="1"/>
        </p:nvSpPr>
        <p:spPr>
          <a:xfrm>
            <a:off x="384320" y="2084961"/>
            <a:ext cx="5542223" cy="459765"/>
          </a:xfrm>
          <a:prstGeom prst="rect">
            <a:avLst/>
          </a:prstGeom>
        </p:spPr>
        <p:txBody>
          <a:bodyPr>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Arial" panose="020B0604020202020204" pitchFamily="34" charset="0"/>
                <a:ea typeface="+mj-ea"/>
                <a:cs typeface="Arial" panose="020B0604020202020204" pitchFamily="34" charset="0"/>
              </a:defRPr>
            </a:lvl1pPr>
          </a:lstStyle>
          <a:p>
            <a:r>
              <a:rPr lang="en-GB" sz="2200" b="0" i="0">
                <a:latin typeface="Bitter Medium" pitchFamily="2" charset="77"/>
              </a:rPr>
              <a:t>Click to edit subtitle</a:t>
            </a:r>
            <a:endParaRPr lang="en-US" sz="2200" b="0" i="0">
              <a:latin typeface="Bitter Medium" pitchFamily="2" charset="77"/>
            </a:endParaRPr>
          </a:p>
        </p:txBody>
      </p:sp>
      <p:sp>
        <p:nvSpPr>
          <p:cNvPr id="10" name="Content Placeholder 3">
            <a:extLst>
              <a:ext uri="{FF2B5EF4-FFF2-40B4-BE49-F238E27FC236}">
                <a16:creationId xmlns:a16="http://schemas.microsoft.com/office/drawing/2014/main" id="{380BFFFC-72E4-284F-BE25-E8E7E785D42A}"/>
              </a:ext>
            </a:extLst>
          </p:cNvPr>
          <p:cNvSpPr>
            <a:spLocks noGrp="1"/>
          </p:cNvSpPr>
          <p:nvPr>
            <p:ph sz="half" idx="12" hasCustomPrompt="1"/>
          </p:nvPr>
        </p:nvSpPr>
        <p:spPr>
          <a:xfrm>
            <a:off x="8151203" y="2554973"/>
            <a:ext cx="3688771" cy="3026187"/>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a:defRPr b="0" i="0">
                <a:solidFill>
                  <a:schemeClr val="tx1">
                    <a:lumMod val="50000"/>
                  </a:schemeClr>
                </a:solidFill>
                <a:latin typeface="Arial" panose="020B0604020202020204" pitchFamily="34" charset="0"/>
                <a:cs typeface="Arial" panose="020B0604020202020204" pitchFamily="34" charset="0"/>
              </a:defRPr>
            </a:lvl2pPr>
          </a:lstStyle>
          <a:p>
            <a:pPr lvl="0"/>
            <a:r>
              <a:rPr lang="en-GB"/>
              <a:t>Body text or bullet points</a:t>
            </a:r>
          </a:p>
        </p:txBody>
      </p:sp>
      <p:pic>
        <p:nvPicPr>
          <p:cNvPr id="13" name="Picture 12">
            <a:extLst>
              <a:ext uri="{FF2B5EF4-FFF2-40B4-BE49-F238E27FC236}">
                <a16:creationId xmlns:a16="http://schemas.microsoft.com/office/drawing/2014/main" id="{82348304-2E6F-C756-C392-A82D97C545E5}"/>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2043380713"/>
      </p:ext>
    </p:extLst>
  </p:cSld>
  <p:clrMapOvr>
    <a:masterClrMapping/>
  </p:clrMapOvr>
  <p:transition spd="med"/>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userDrawn="1">
  <p:cSld name="Body text/bullets (Graphic)">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4" y="1230923"/>
            <a:ext cx="5260870" cy="474253"/>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Simple bullet or text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594344"/>
            <a:ext cx="5667774" cy="3267194"/>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Body text or bullet points</a:t>
            </a:r>
          </a:p>
        </p:txBody>
      </p:sp>
      <p:pic>
        <p:nvPicPr>
          <p:cNvPr id="8" name="UoC_BrandTexture_SingleColour_RGB_UoC_SingleColour_LCB_Texture_CMYK.png">
            <a:extLst>
              <a:ext uri="{FF2B5EF4-FFF2-40B4-BE49-F238E27FC236}">
                <a16:creationId xmlns:a16="http://schemas.microsoft.com/office/drawing/2014/main" id="{8A5DD817-C57A-5A4B-94D0-CB17A35E139C}"/>
              </a:ext>
              <a:ext uri="{C183D7F6-B498-43B3-948B-1728B52AA6E4}">
                <adec:decorative xmlns:adec="http://schemas.microsoft.com/office/drawing/2017/decorative" val="1"/>
              </a:ext>
            </a:extLst>
          </p:cNvPr>
          <p:cNvPicPr>
            <a:picLocks noChangeAspect="1"/>
          </p:cNvPicPr>
          <p:nvPr userDrawn="1"/>
        </p:nvPicPr>
        <p:blipFill>
          <a:blip r:embed="rId2"/>
          <a:srcRect l="53031" t="32840" r="10963" b="9040"/>
          <a:stretch>
            <a:fillRect/>
          </a:stretch>
        </p:blipFill>
        <p:spPr>
          <a:xfrm>
            <a:off x="220" y="3491896"/>
            <a:ext cx="2592239" cy="2354674"/>
          </a:xfrm>
          <a:prstGeom prst="rect">
            <a:avLst/>
          </a:prstGeom>
          <a:ln w="12700">
            <a:miter lim="400000"/>
          </a:ln>
        </p:spPr>
      </p:pic>
      <p:pic>
        <p:nvPicPr>
          <p:cNvPr id="10" name="Pattern-03.png">
            <a:extLst>
              <a:ext uri="{FF2B5EF4-FFF2-40B4-BE49-F238E27FC236}">
                <a16:creationId xmlns:a16="http://schemas.microsoft.com/office/drawing/2014/main" id="{DCA57939-EB84-9D4B-AFF1-541068E1FCCE}"/>
              </a:ext>
              <a:ext uri="{C183D7F6-B498-43B3-948B-1728B52AA6E4}">
                <adec:decorative xmlns:adec="http://schemas.microsoft.com/office/drawing/2017/decorative" val="1"/>
              </a:ext>
            </a:extLst>
          </p:cNvPr>
          <p:cNvPicPr>
            <a:picLocks noChangeAspect="1"/>
          </p:cNvPicPr>
          <p:nvPr userDrawn="1"/>
        </p:nvPicPr>
        <p:blipFill>
          <a:blip r:embed="rId3"/>
          <a:srcRect t="40205" r="59570" b="12272"/>
          <a:stretch>
            <a:fillRect/>
          </a:stretch>
        </p:blipFill>
        <p:spPr>
          <a:xfrm>
            <a:off x="120149" y="2707537"/>
            <a:ext cx="3294459" cy="2973603"/>
          </a:xfrm>
          <a:prstGeom prst="rect">
            <a:avLst/>
          </a:prstGeom>
          <a:ln w="12700">
            <a:miter lim="400000"/>
          </a:ln>
        </p:spPr>
      </p:pic>
      <p:sp>
        <p:nvSpPr>
          <p:cNvPr id="3" name="Text Placeholder 2">
            <a:extLst>
              <a:ext uri="{FF2B5EF4-FFF2-40B4-BE49-F238E27FC236}">
                <a16:creationId xmlns:a16="http://schemas.microsoft.com/office/drawing/2014/main" id="{098032CD-07E0-3F40-8561-CF63B115DFAB}"/>
              </a:ext>
            </a:extLst>
          </p:cNvPr>
          <p:cNvSpPr>
            <a:spLocks noGrp="1"/>
          </p:cNvSpPr>
          <p:nvPr>
            <p:ph type="body" sz="quarter" idx="11" hasCustomPrompt="1"/>
          </p:nvPr>
        </p:nvSpPr>
        <p:spPr>
          <a:xfrm>
            <a:off x="6159500" y="1941808"/>
            <a:ext cx="5667774" cy="390525"/>
          </a:xfrm>
          <a:prstGeom prst="rect">
            <a:avLst/>
          </a:prstGeom>
        </p:spPr>
        <p:txBody>
          <a:bodyPr/>
          <a:lstStyle>
            <a:lvl1pPr marL="0" indent="0">
              <a:buNone/>
              <a:defRPr sz="2000" b="0" i="0">
                <a:latin typeface="Bitter Medium" pitchFamily="2" charset="77"/>
                <a:cs typeface="Arial" panose="020B0604020202020204" pitchFamily="34" charset="0"/>
              </a:defRPr>
            </a:lvl1pPr>
          </a:lstStyle>
          <a:p>
            <a:r>
              <a:rPr lang="en-GB" sz="2000"/>
              <a:t>Click to edit subtitle</a:t>
            </a:r>
            <a:endParaRPr lang="en-US" sz="2000"/>
          </a:p>
        </p:txBody>
      </p:sp>
      <p:pic>
        <p:nvPicPr>
          <p:cNvPr id="11" name="Colour logo RGB_DM.jpeg">
            <a:extLst>
              <a:ext uri="{FF2B5EF4-FFF2-40B4-BE49-F238E27FC236}">
                <a16:creationId xmlns:a16="http://schemas.microsoft.com/office/drawing/2014/main" id="{EDC1FDBB-9A3A-3417-0F13-AD6A1F1E694B}"/>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327251593"/>
      </p:ext>
    </p:extLst>
  </p:cSld>
  <p:clrMapOvr>
    <a:masterClrMapping/>
  </p:clrMapOvr>
  <p:transition spd="med"/>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preserve="1" userDrawn="1">
  <p:cSld name="Large Image with Bullet points">
    <p:spTree>
      <p:nvGrpSpPr>
        <p:cNvPr id="1" name=""/>
        <p:cNvGrpSpPr/>
        <p:nvPr/>
      </p:nvGrpSpPr>
      <p:grpSpPr>
        <a:xfrm>
          <a:off x="0" y="0"/>
          <a:ext cx="0" cy="0"/>
          <a:chOff x="0" y="0"/>
          <a:chExt cx="0" cy="0"/>
        </a:xfrm>
      </p:grpSpPr>
      <p:sp>
        <p:nvSpPr>
          <p:cNvPr id="11" name="Прямоугольник 8">
            <a:extLst>
              <a:ext uri="{FF2B5EF4-FFF2-40B4-BE49-F238E27FC236}">
                <a16:creationId xmlns:a16="http://schemas.microsoft.com/office/drawing/2014/main" id="{3B61B8AB-E629-6242-8046-802117F8F57D}"/>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3" name="Picture Placeholder 2">
            <a:extLst>
              <a:ext uri="{FF2B5EF4-FFF2-40B4-BE49-F238E27FC236}">
                <a16:creationId xmlns:a16="http://schemas.microsoft.com/office/drawing/2014/main" id="{7BB83914-A4FB-9C49-B47E-BB356DACCE08}"/>
              </a:ext>
              <a:ext uri="{C183D7F6-B498-43B3-948B-1728B52AA6E4}">
                <adec:decorative xmlns:adec="http://schemas.microsoft.com/office/drawing/2017/decorative" val="1"/>
              </a:ext>
            </a:extLst>
          </p:cNvPr>
          <p:cNvSpPr>
            <a:spLocks noGrp="1"/>
          </p:cNvSpPr>
          <p:nvPr>
            <p:ph type="pic" sz="quarter" idx="10"/>
          </p:nvPr>
        </p:nvSpPr>
        <p:spPr>
          <a:xfrm>
            <a:off x="0" y="0"/>
            <a:ext cx="6376988" cy="6858000"/>
          </a:xfrm>
          <a:prstGeom prst="rect">
            <a:avLst/>
          </a:prstGeom>
        </p:spPr>
        <p:txBody>
          <a:bodyPr/>
          <a:lstStyle/>
          <a:p>
            <a:endParaRPr lang="en-US"/>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UoC_BrandTexture_SingleColour_RGB_UoC_SingleColour_LCB_Texture_CMYK.png">
            <a:extLst>
              <a:ext uri="{FF2B5EF4-FFF2-40B4-BE49-F238E27FC236}">
                <a16:creationId xmlns:a16="http://schemas.microsoft.com/office/drawing/2014/main" id="{42B6E35C-81CA-4C46-A9D1-C22782F393E3}"/>
              </a:ext>
              <a:ext uri="{C183D7F6-B498-43B3-948B-1728B52AA6E4}">
                <adec:decorative xmlns:adec="http://schemas.microsoft.com/office/drawing/2017/decorative" val="1"/>
              </a:ext>
            </a:extLst>
          </p:cNvPr>
          <p:cNvPicPr>
            <a:picLocks noChangeAspect="1"/>
          </p:cNvPicPr>
          <p:nvPr userDrawn="1"/>
        </p:nvPicPr>
        <p:blipFill>
          <a:blip r:embed="rId2"/>
          <a:srcRect l="23893" t="56170" r="28627" b="34921"/>
          <a:stretch>
            <a:fillRect/>
          </a:stretch>
        </p:blipFill>
        <p:spPr>
          <a:xfrm>
            <a:off x="6376855" y="-23787"/>
            <a:ext cx="5815527" cy="613983"/>
          </a:xfrm>
          <a:prstGeom prst="rect">
            <a:avLst/>
          </a:prstGeom>
          <a:ln w="12700">
            <a:miter lim="400000"/>
          </a:ln>
        </p:spPr>
      </p:pic>
      <p:sp>
        <p:nvSpPr>
          <p:cNvPr id="9" name="Text Placeholder 8">
            <a:extLst>
              <a:ext uri="{FF2B5EF4-FFF2-40B4-BE49-F238E27FC236}">
                <a16:creationId xmlns:a16="http://schemas.microsoft.com/office/drawing/2014/main" id="{A2DC8838-93AE-CB4F-B2CA-9D8103523A9B}"/>
              </a:ext>
            </a:extLst>
          </p:cNvPr>
          <p:cNvSpPr>
            <a:spLocks noGrp="1"/>
          </p:cNvSpPr>
          <p:nvPr>
            <p:ph type="body" sz="quarter" idx="11" hasCustomPrompt="1"/>
          </p:nvPr>
        </p:nvSpPr>
        <p:spPr>
          <a:xfrm>
            <a:off x="6634480" y="2106503"/>
            <a:ext cx="5205493" cy="405455"/>
          </a:xfrm>
          <a:prstGeom prst="rect">
            <a:avLst/>
          </a:prstGeom>
        </p:spPr>
        <p:txBody>
          <a:bodyPr>
            <a:normAutofit/>
          </a:bodyPr>
          <a:lstStyle>
            <a:lvl1pPr marL="0" indent="0">
              <a:buNone/>
              <a:defRPr sz="2000" b="0" i="0">
                <a:latin typeface="Bitter Medium" pitchFamily="2" charset="77"/>
                <a:cs typeface="Arial" panose="020B0604020202020204" pitchFamily="34" charset="0"/>
              </a:defRPr>
            </a:lvl1pPr>
          </a:lstStyle>
          <a:p>
            <a:r>
              <a:rPr lang="en-GB" sz="2000"/>
              <a:t>Click to edit subtitle</a:t>
            </a:r>
            <a:endParaRPr lang="en-US" sz="2000"/>
          </a:p>
        </p:txBody>
      </p:sp>
      <p:sp>
        <p:nvSpPr>
          <p:cNvPr id="12" name="Text Placeholder 11">
            <a:extLst>
              <a:ext uri="{FF2B5EF4-FFF2-40B4-BE49-F238E27FC236}">
                <a16:creationId xmlns:a16="http://schemas.microsoft.com/office/drawing/2014/main" id="{E57765D6-285A-AB42-A9F9-EEA961C67B92}"/>
              </a:ext>
            </a:extLst>
          </p:cNvPr>
          <p:cNvSpPr>
            <a:spLocks noGrp="1"/>
          </p:cNvSpPr>
          <p:nvPr>
            <p:ph type="body" sz="quarter" idx="12" hasCustomPrompt="1"/>
          </p:nvPr>
        </p:nvSpPr>
        <p:spPr>
          <a:xfrm>
            <a:off x="6634480" y="2511959"/>
            <a:ext cx="5205493" cy="3551562"/>
          </a:xfrm>
          <a:prstGeom prst="rect">
            <a:avLst/>
          </a:prstGeom>
        </p:spPr>
        <p:txBody>
          <a:bodyPr>
            <a:norm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lvl="0"/>
            <a:endParaRPr lang="en-GB"/>
          </a:p>
        </p:txBody>
      </p:sp>
      <p:sp>
        <p:nvSpPr>
          <p:cNvPr id="8" name="Title 1">
            <a:extLst>
              <a:ext uri="{FF2B5EF4-FFF2-40B4-BE49-F238E27FC236}">
                <a16:creationId xmlns:a16="http://schemas.microsoft.com/office/drawing/2014/main" id="{C67F36CD-DB59-4A46-BEA4-2250F1EACD62}"/>
              </a:ext>
            </a:extLst>
          </p:cNvPr>
          <p:cNvSpPr>
            <a:spLocks noGrp="1"/>
          </p:cNvSpPr>
          <p:nvPr>
            <p:ph type="title" hasCustomPrompt="1"/>
          </p:nvPr>
        </p:nvSpPr>
        <p:spPr>
          <a:xfrm>
            <a:off x="6634478" y="1212587"/>
            <a:ext cx="5205493" cy="474253"/>
          </a:xfrm>
          <a:prstGeom prst="rect">
            <a:avLst/>
          </a:prstGeom>
        </p:spPr>
        <p:txBody>
          <a:bodyPr>
            <a:normAutofit/>
          </a:bodyPr>
          <a:lstStyle>
            <a:lvl1pPr>
              <a:defRPr sz="3000" b="0" i="0">
                <a:solidFill>
                  <a:schemeClr val="tx1">
                    <a:lumMod val="50000"/>
                  </a:schemeClr>
                </a:solidFill>
                <a:latin typeface="Bitter" pitchFamily="2" charset="77"/>
                <a:cs typeface="Arial" panose="020B0604020202020204" pitchFamily="34" charset="0"/>
              </a:defRPr>
            </a:lvl1pPr>
          </a:lstStyle>
          <a:p>
            <a:r>
              <a:rPr lang="en-GB"/>
              <a:t>Bullets with image slide</a:t>
            </a:r>
            <a:endParaRPr lang="en-US"/>
          </a:p>
        </p:txBody>
      </p:sp>
      <p:pic>
        <p:nvPicPr>
          <p:cNvPr id="13" name="Colour logo RGB_DM.jpeg">
            <a:extLst>
              <a:ext uri="{FF2B5EF4-FFF2-40B4-BE49-F238E27FC236}">
                <a16:creationId xmlns:a16="http://schemas.microsoft.com/office/drawing/2014/main" id="{02DBD02C-C68E-BCEF-B454-8BA612DAE49C}"/>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540454159"/>
      </p:ext>
    </p:extLst>
  </p:cSld>
  <p:clrMapOvr>
    <a:masterClrMapping/>
  </p:clrMapOvr>
  <p:transition spd="med"/>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userDrawn="1">
  <p:cSld name="Data/Info with Bullet points">
    <p:spTree>
      <p:nvGrpSpPr>
        <p:cNvPr id="1" name=""/>
        <p:cNvGrpSpPr/>
        <p:nvPr/>
      </p:nvGrpSpPr>
      <p:grpSpPr>
        <a:xfrm>
          <a:off x="0" y="0"/>
          <a:ext cx="0" cy="0"/>
          <a:chOff x="0" y="0"/>
          <a:chExt cx="0" cy="0"/>
        </a:xfrm>
      </p:grpSpPr>
      <p:sp>
        <p:nvSpPr>
          <p:cNvPr id="14" name="Прямоугольник 8">
            <a:extLst>
              <a:ext uri="{FF2B5EF4-FFF2-40B4-BE49-F238E27FC236}">
                <a16:creationId xmlns:a16="http://schemas.microsoft.com/office/drawing/2014/main" id="{36B9C353-8C10-4F48-8180-EB49A0C34430}"/>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9" name="Text Placeholder 8">
            <a:extLst>
              <a:ext uri="{FF2B5EF4-FFF2-40B4-BE49-F238E27FC236}">
                <a16:creationId xmlns:a16="http://schemas.microsoft.com/office/drawing/2014/main" id="{A2DC8838-93AE-CB4F-B2CA-9D8103523A9B}"/>
              </a:ext>
            </a:extLst>
          </p:cNvPr>
          <p:cNvSpPr>
            <a:spLocks noGrp="1"/>
          </p:cNvSpPr>
          <p:nvPr>
            <p:ph type="body" sz="quarter" idx="11" hasCustomPrompt="1"/>
          </p:nvPr>
        </p:nvSpPr>
        <p:spPr>
          <a:xfrm>
            <a:off x="7080463" y="2106503"/>
            <a:ext cx="4759510" cy="405455"/>
          </a:xfrm>
          <a:prstGeom prst="rect">
            <a:avLst/>
          </a:prstGeom>
        </p:spPr>
        <p:txBody>
          <a:bodyPr>
            <a:normAutofit/>
          </a:bodyPr>
          <a:lstStyle>
            <a:lvl1pPr marL="0" indent="0">
              <a:buNone/>
              <a:defRPr sz="2200" b="0" i="0">
                <a:latin typeface="Bitter Medium" pitchFamily="2" charset="77"/>
                <a:cs typeface="Arial" panose="020B0604020202020204" pitchFamily="34" charset="0"/>
              </a:defRPr>
            </a:lvl1pPr>
          </a:lstStyle>
          <a:p>
            <a:r>
              <a:rPr lang="en-GB" sz="2200"/>
              <a:t>Click to edit subtitle</a:t>
            </a:r>
            <a:endParaRPr lang="en-US" sz="2200"/>
          </a:p>
        </p:txBody>
      </p:sp>
      <p:sp>
        <p:nvSpPr>
          <p:cNvPr id="12" name="Text Placeholder 11">
            <a:extLst>
              <a:ext uri="{FF2B5EF4-FFF2-40B4-BE49-F238E27FC236}">
                <a16:creationId xmlns:a16="http://schemas.microsoft.com/office/drawing/2014/main" id="{E57765D6-285A-AB42-A9F9-EEA961C67B92}"/>
              </a:ext>
            </a:extLst>
          </p:cNvPr>
          <p:cNvSpPr>
            <a:spLocks noGrp="1"/>
          </p:cNvSpPr>
          <p:nvPr>
            <p:ph type="body" sz="quarter" idx="12" hasCustomPrompt="1"/>
          </p:nvPr>
        </p:nvSpPr>
        <p:spPr>
          <a:xfrm>
            <a:off x="7080462" y="2511959"/>
            <a:ext cx="4759511" cy="3551562"/>
          </a:xfrm>
          <a:prstGeom prst="rect">
            <a:avLst/>
          </a:prstGeom>
        </p:spPr>
        <p:txBody>
          <a:bodyPr>
            <a:norm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457200" marR="0" lvl="1"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endParaRPr lang="en-GB"/>
          </a:p>
          <a:p>
            <a:pPr lvl="0"/>
            <a:endParaRPr lang="en-GB"/>
          </a:p>
        </p:txBody>
      </p:sp>
      <p:sp>
        <p:nvSpPr>
          <p:cNvPr id="8" name="Title 1">
            <a:extLst>
              <a:ext uri="{FF2B5EF4-FFF2-40B4-BE49-F238E27FC236}">
                <a16:creationId xmlns:a16="http://schemas.microsoft.com/office/drawing/2014/main" id="{C67F36CD-DB59-4A46-BEA4-2250F1EACD62}"/>
              </a:ext>
            </a:extLst>
          </p:cNvPr>
          <p:cNvSpPr>
            <a:spLocks noGrp="1"/>
          </p:cNvSpPr>
          <p:nvPr>
            <p:ph type="title" hasCustomPrompt="1"/>
          </p:nvPr>
        </p:nvSpPr>
        <p:spPr>
          <a:xfrm>
            <a:off x="7080462" y="1212587"/>
            <a:ext cx="4759509" cy="474253"/>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Data with bullets slide</a:t>
            </a:r>
            <a:endParaRPr lang="en-US"/>
          </a:p>
        </p:txBody>
      </p:sp>
      <p:pic>
        <p:nvPicPr>
          <p:cNvPr id="10" name="Colour logo RGB_DM.jpeg" descr="Colour logo RGB_DM.jpeg">
            <a:extLst>
              <a:ext uri="{FF2B5EF4-FFF2-40B4-BE49-F238E27FC236}">
                <a16:creationId xmlns:a16="http://schemas.microsoft.com/office/drawing/2014/main" id="{509AA511-C7D1-7442-9EBC-F72A50E45908}"/>
              </a:ext>
            </a:extLst>
          </p:cNvPr>
          <p:cNvPicPr>
            <a:picLocks noChangeAspect="1"/>
          </p:cNvPicPr>
          <p:nvPr userDrawn="1"/>
        </p:nvPicPr>
        <p:blipFill>
          <a:blip r:embed="rId2"/>
          <a:stretch>
            <a:fillRect/>
          </a:stretch>
        </p:blipFill>
        <p:spPr>
          <a:xfrm>
            <a:off x="417504" y="6269577"/>
            <a:ext cx="1361678" cy="283060"/>
          </a:xfrm>
          <a:prstGeom prst="rect">
            <a:avLst/>
          </a:prstGeom>
          <a:ln w="12700">
            <a:miter lim="400000"/>
          </a:ln>
        </p:spPr>
      </p:pic>
      <p:sp>
        <p:nvSpPr>
          <p:cNvPr id="2" name="Rectangle 1">
            <a:extLst>
              <a:ext uri="{FF2B5EF4-FFF2-40B4-BE49-F238E27FC236}">
                <a16:creationId xmlns:a16="http://schemas.microsoft.com/office/drawing/2014/main" id="{5895C07E-A00E-064D-8DDA-A851AB71158C}"/>
              </a:ext>
              <a:ext uri="{C183D7F6-B498-43B3-948B-1728B52AA6E4}">
                <adec:decorative xmlns:adec="http://schemas.microsoft.com/office/drawing/2017/decorative" val="1"/>
              </a:ext>
            </a:extLst>
          </p:cNvPr>
          <p:cNvSpPr/>
          <p:nvPr userDrawn="1"/>
        </p:nvSpPr>
        <p:spPr>
          <a:xfrm>
            <a:off x="0" y="0"/>
            <a:ext cx="6376855" cy="6881787"/>
          </a:xfrm>
          <a:prstGeom prst="rect">
            <a:avLst/>
          </a:prstGeom>
          <a:solidFill>
            <a:srgbClr val="94E9D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ext Placeholder 6">
            <a:extLst>
              <a:ext uri="{FF2B5EF4-FFF2-40B4-BE49-F238E27FC236}">
                <a16:creationId xmlns:a16="http://schemas.microsoft.com/office/drawing/2014/main" id="{0DB9400D-7563-AC44-B7C8-F3D4B04B9EB6}"/>
              </a:ext>
            </a:extLst>
          </p:cNvPr>
          <p:cNvSpPr>
            <a:spLocks noGrp="1"/>
          </p:cNvSpPr>
          <p:nvPr>
            <p:ph type="body" sz="quarter" idx="13" hasCustomPrompt="1"/>
          </p:nvPr>
        </p:nvSpPr>
        <p:spPr>
          <a:xfrm>
            <a:off x="551754" y="1212587"/>
            <a:ext cx="5371968" cy="1669912"/>
          </a:xfrm>
          <a:prstGeom prst="rect">
            <a:avLst/>
          </a:prstGeom>
        </p:spPr>
        <p:txBody>
          <a:bodyPr/>
          <a:lstStyle>
            <a:lvl1pPr marL="0" indent="0">
              <a:buNone/>
              <a:defRPr sz="14200" b="1" spc="600">
                <a:solidFill>
                  <a:srgbClr val="232830"/>
                </a:solidFill>
                <a:latin typeface="Bitter" pitchFamily="2" charset="77"/>
                <a:cs typeface="Arial" panose="020B0604020202020204" pitchFamily="34" charset="0"/>
              </a:defRPr>
            </a:lvl1pPr>
          </a:lstStyle>
          <a:p>
            <a:pPr lvl="0"/>
            <a:r>
              <a:rPr lang="en-GB"/>
              <a:t>2022</a:t>
            </a:r>
            <a:endParaRPr lang="en-US"/>
          </a:p>
        </p:txBody>
      </p:sp>
      <p:sp>
        <p:nvSpPr>
          <p:cNvPr id="13" name="Text Placeholder 12">
            <a:extLst>
              <a:ext uri="{FF2B5EF4-FFF2-40B4-BE49-F238E27FC236}">
                <a16:creationId xmlns:a16="http://schemas.microsoft.com/office/drawing/2014/main" id="{9FE6DD72-BECC-0347-B6B7-13557F8255C4}"/>
              </a:ext>
            </a:extLst>
          </p:cNvPr>
          <p:cNvSpPr>
            <a:spLocks noGrp="1"/>
          </p:cNvSpPr>
          <p:nvPr>
            <p:ph type="body" sz="quarter" idx="14" hasCustomPrompt="1"/>
          </p:nvPr>
        </p:nvSpPr>
        <p:spPr>
          <a:xfrm>
            <a:off x="551967" y="2910167"/>
            <a:ext cx="5371755" cy="585787"/>
          </a:xfrm>
          <a:prstGeom prst="rect">
            <a:avLst/>
          </a:prstGeom>
        </p:spPr>
        <p:txBody>
          <a:bodyPr/>
          <a:lstStyle>
            <a:lvl1pPr marL="0" indent="0">
              <a:buNone/>
              <a:defRPr sz="2600" b="1" i="0" spc="300">
                <a:solidFill>
                  <a:srgbClr val="232830"/>
                </a:solidFill>
                <a:latin typeface="Open Sans SemiBold" panose="020B0606030504020204" pitchFamily="34" charset="0"/>
                <a:ea typeface="Open Sans SemiBold" panose="020B0606030504020204" pitchFamily="34" charset="0"/>
                <a:cs typeface="Open Sans SemiBold" panose="020B0606030504020204" pitchFamily="34" charset="0"/>
              </a:defRPr>
            </a:lvl1pPr>
          </a:lstStyle>
          <a:p>
            <a:pPr lvl="0"/>
            <a:r>
              <a:rPr lang="en-GB"/>
              <a:t>Click to edit text styles</a:t>
            </a:r>
          </a:p>
        </p:txBody>
      </p:sp>
      <p:sp>
        <p:nvSpPr>
          <p:cNvPr id="15" name="Text Placeholder 14">
            <a:extLst>
              <a:ext uri="{FF2B5EF4-FFF2-40B4-BE49-F238E27FC236}">
                <a16:creationId xmlns:a16="http://schemas.microsoft.com/office/drawing/2014/main" id="{864B978D-A6B3-DB40-9553-8405D51EFEFA}"/>
              </a:ext>
            </a:extLst>
          </p:cNvPr>
          <p:cNvSpPr>
            <a:spLocks noGrp="1"/>
          </p:cNvSpPr>
          <p:nvPr>
            <p:ph type="body" sz="quarter" idx="15" hasCustomPrompt="1"/>
          </p:nvPr>
        </p:nvSpPr>
        <p:spPr>
          <a:xfrm>
            <a:off x="552450" y="4021327"/>
            <a:ext cx="5370513" cy="2042194"/>
          </a:xfrm>
          <a:prstGeom prst="rect">
            <a:avLst/>
          </a:prstGeom>
        </p:spPr>
        <p:txBody>
          <a:bodyPr/>
          <a:lstStyle>
            <a:lvl1pPr marL="0" indent="0">
              <a:buNone/>
              <a:defRPr sz="2000" b="1" i="0">
                <a:solidFill>
                  <a:srgbClr val="232830"/>
                </a:solidFill>
                <a:latin typeface="Open Sans SemiBold" panose="020B0606030504020204" pitchFamily="34" charset="0"/>
                <a:ea typeface="Open Sans SemiBold" panose="020B0606030504020204" pitchFamily="34" charset="0"/>
                <a:cs typeface="Open Sans SemiBold" panose="020B0606030504020204" pitchFamily="34" charset="0"/>
              </a:defRPr>
            </a:lvl1pPr>
            <a:lvl2pPr>
              <a:defRPr>
                <a:solidFill>
                  <a:srgbClr val="282372"/>
                </a:solidFill>
                <a:latin typeface="Arial" panose="020B0604020202020204" pitchFamily="34" charset="0"/>
                <a:cs typeface="Arial" panose="020B0604020202020204" pitchFamily="34" charset="0"/>
              </a:defRPr>
            </a:lvl2pPr>
            <a:lvl3pPr>
              <a:defRPr>
                <a:solidFill>
                  <a:srgbClr val="282372"/>
                </a:solidFill>
                <a:latin typeface="Arial" panose="020B0604020202020204" pitchFamily="34" charset="0"/>
                <a:cs typeface="Arial" panose="020B0604020202020204" pitchFamily="34" charset="0"/>
              </a:defRPr>
            </a:lvl3pPr>
            <a:lvl4pPr>
              <a:defRPr>
                <a:solidFill>
                  <a:srgbClr val="282372"/>
                </a:solidFill>
                <a:latin typeface="Arial" panose="020B0604020202020204" pitchFamily="34" charset="0"/>
                <a:cs typeface="Arial" panose="020B0604020202020204" pitchFamily="34" charset="0"/>
              </a:defRPr>
            </a:lvl4pPr>
            <a:lvl5pPr>
              <a:defRPr>
                <a:solidFill>
                  <a:srgbClr val="282372"/>
                </a:solidFill>
                <a:latin typeface="Arial" panose="020B0604020202020204" pitchFamily="34" charset="0"/>
                <a:cs typeface="Arial" panose="020B0604020202020204" pitchFamily="34" charset="0"/>
              </a:defRPr>
            </a:lvl5pPr>
          </a:lstStyle>
          <a:p>
            <a:pPr lvl="0"/>
            <a:r>
              <a:rPr lang="en-GB"/>
              <a:t>Click to edit text styles</a:t>
            </a:r>
          </a:p>
        </p:txBody>
      </p:sp>
      <p:pic>
        <p:nvPicPr>
          <p:cNvPr id="17" name="Picture 16" descr="A picture containing text, outdoor, dark, sign&#10;&#10;Description automatically generated">
            <a:extLst>
              <a:ext uri="{FF2B5EF4-FFF2-40B4-BE49-F238E27FC236}">
                <a16:creationId xmlns:a16="http://schemas.microsoft.com/office/drawing/2014/main" id="{EF1207D9-2343-45BF-4CA9-0AD48C19815A}"/>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1957404376"/>
      </p:ext>
    </p:extLst>
  </p:cSld>
  <p:clrMapOvr>
    <a:masterClrMapping/>
  </p:clrMapOvr>
  <p:transition spd="med"/>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hree images on Cam Blue">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4" name="UoC_BrandTexture_SingleColour_RGB_UoC_SingleColour_LCB_CMYK.png">
            <a:extLst>
              <a:ext uri="{FF2B5EF4-FFF2-40B4-BE49-F238E27FC236}">
                <a16:creationId xmlns:a16="http://schemas.microsoft.com/office/drawing/2014/main" id="{44999B7E-16E8-0742-A2A3-D0B7F702FE5D}"/>
              </a:ext>
              <a:ext uri="{C183D7F6-B498-43B3-948B-1728B52AA6E4}">
                <adec:decorative xmlns:adec="http://schemas.microsoft.com/office/drawing/2017/decorative" val="1"/>
              </a:ext>
            </a:extLst>
          </p:cNvPr>
          <p:cNvPicPr>
            <a:picLocks noChangeAspect="1"/>
          </p:cNvPicPr>
          <p:nvPr userDrawn="1"/>
        </p:nvPicPr>
        <p:blipFill>
          <a:blip r:embed="rId2">
            <a:alphaModFix amt="69850"/>
          </a:blip>
          <a:srcRect l="12918" t="33337" r="29386" b="16857"/>
          <a:stretch>
            <a:fillRect/>
          </a:stretch>
        </p:blipFill>
        <p:spPr>
          <a:xfrm>
            <a:off x="0" y="-35426"/>
            <a:ext cx="12190816" cy="5920220"/>
          </a:xfrm>
          <a:prstGeom prst="rect">
            <a:avLst/>
          </a:prstGeom>
          <a:ln w="12700">
            <a:miter lim="400000"/>
          </a:ln>
        </p:spPr>
      </p:pic>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54646" y="1253626"/>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Three images on Cambridge blue slide</a:t>
            </a:r>
            <a:endParaRPr lang="en-US"/>
          </a:p>
        </p:txBody>
      </p:sp>
      <p:sp>
        <p:nvSpPr>
          <p:cNvPr id="6" name="Picture Placeholder 5">
            <a:extLst>
              <a:ext uri="{FF2B5EF4-FFF2-40B4-BE49-F238E27FC236}">
                <a16:creationId xmlns:a16="http://schemas.microsoft.com/office/drawing/2014/main" id="{0EEF8897-9544-214A-B7FB-4E1EE04BBE72}"/>
              </a:ext>
            </a:extLst>
          </p:cNvPr>
          <p:cNvSpPr>
            <a:spLocks noGrp="1"/>
          </p:cNvSpPr>
          <p:nvPr>
            <p:ph type="pic" sz="quarter" idx="10"/>
          </p:nvPr>
        </p:nvSpPr>
        <p:spPr>
          <a:xfrm>
            <a:off x="454646" y="2178049"/>
            <a:ext cx="3187783" cy="3187783"/>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Lst>
          </p:cNvPr>
          <p:cNvSpPr>
            <a:spLocks noGrp="1"/>
          </p:cNvSpPr>
          <p:nvPr>
            <p:ph type="pic" sz="quarter" idx="11"/>
          </p:nvPr>
        </p:nvSpPr>
        <p:spPr>
          <a:xfrm>
            <a:off x="4398686" y="2178047"/>
            <a:ext cx="3187783" cy="3187783"/>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Lst>
          </p:cNvPr>
          <p:cNvSpPr>
            <a:spLocks noGrp="1"/>
          </p:cNvSpPr>
          <p:nvPr>
            <p:ph type="pic" sz="quarter" idx="12"/>
          </p:nvPr>
        </p:nvSpPr>
        <p:spPr>
          <a:xfrm>
            <a:off x="8342726" y="2178047"/>
            <a:ext cx="3187783" cy="3187783"/>
          </a:xfrm>
          <a:prstGeom prst="rect">
            <a:avLst/>
          </a:prstGeom>
        </p:spPr>
        <p:txBody>
          <a:bodyPr/>
          <a:lstStyle/>
          <a:p>
            <a:endParaRPr lang="en-US"/>
          </a:p>
        </p:txBody>
      </p:sp>
    </p:spTree>
    <p:extLst>
      <p:ext uri="{BB962C8B-B14F-4D97-AF65-F5344CB8AC3E}">
        <p14:creationId xmlns:p14="http://schemas.microsoft.com/office/powerpoint/2010/main" val="2866146040"/>
      </p:ext>
    </p:extLst>
  </p:cSld>
  <p:clrMapOvr>
    <a:masterClrMapping/>
  </p:clrMapOvr>
  <p:transition spd="med"/>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hree images with text">
    <p:spTree>
      <p:nvGrpSpPr>
        <p:cNvPr id="1" name=""/>
        <p:cNvGrpSpPr/>
        <p:nvPr/>
      </p:nvGrpSpPr>
      <p:grpSpPr>
        <a:xfrm>
          <a:off x="0" y="0"/>
          <a:ext cx="0" cy="0"/>
          <a:chOff x="0" y="0"/>
          <a:chExt cx="0" cy="0"/>
        </a:xfrm>
      </p:grpSpPr>
      <p:sp>
        <p:nvSpPr>
          <p:cNvPr id="15" name="Прямоугольник 8">
            <a:extLst>
              <a:ext uri="{FF2B5EF4-FFF2-40B4-BE49-F238E27FC236}">
                <a16:creationId xmlns:a16="http://schemas.microsoft.com/office/drawing/2014/main" id="{18C8D0E6-7CA0-944A-80AE-991748573BC4}"/>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Three images with text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64585" y="2178049"/>
            <a:ext cx="3187783" cy="3187783"/>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 uri="{C183D7F6-B498-43B3-948B-1728B52AA6E4}">
                <adec:decorative xmlns:adec="http://schemas.microsoft.com/office/drawing/2017/decorative" val="1"/>
              </a:ext>
            </a:extLst>
          </p:cNvPr>
          <p:cNvSpPr>
            <a:spLocks noGrp="1"/>
          </p:cNvSpPr>
          <p:nvPr>
            <p:ph type="pic" sz="quarter" idx="11"/>
          </p:nvPr>
        </p:nvSpPr>
        <p:spPr>
          <a:xfrm>
            <a:off x="4358046" y="2178047"/>
            <a:ext cx="3187783" cy="3187783"/>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p:nvPr>
        </p:nvSpPr>
        <p:spPr>
          <a:xfrm>
            <a:off x="8251120" y="2178047"/>
            <a:ext cx="3187783" cy="3187783"/>
          </a:xfrm>
          <a:prstGeom prst="rect">
            <a:avLst/>
          </a:prstGeom>
        </p:spPr>
        <p:txBody>
          <a:bodyPr/>
          <a:lstStyle/>
          <a:p>
            <a:endParaRPr lang="en-US"/>
          </a:p>
        </p:txBody>
      </p:sp>
      <p:sp>
        <p:nvSpPr>
          <p:cNvPr id="5" name="Text Placeholder 4">
            <a:extLst>
              <a:ext uri="{FF2B5EF4-FFF2-40B4-BE49-F238E27FC236}">
                <a16:creationId xmlns:a16="http://schemas.microsoft.com/office/drawing/2014/main" id="{7467F390-2DFF-744F-B88F-0E97162C00A6}"/>
              </a:ext>
            </a:extLst>
          </p:cNvPr>
          <p:cNvSpPr>
            <a:spLocks noGrp="1"/>
          </p:cNvSpPr>
          <p:nvPr>
            <p:ph type="body" sz="quarter" idx="13" hasCustomPrompt="1"/>
          </p:nvPr>
        </p:nvSpPr>
        <p:spPr>
          <a:xfrm>
            <a:off x="465138" y="5595938"/>
            <a:ext cx="318770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1" name="Text Placeholder 4">
            <a:extLst>
              <a:ext uri="{FF2B5EF4-FFF2-40B4-BE49-F238E27FC236}">
                <a16:creationId xmlns:a16="http://schemas.microsoft.com/office/drawing/2014/main" id="{F14D0458-1265-7643-95E0-C392EAAE3694}"/>
              </a:ext>
            </a:extLst>
          </p:cNvPr>
          <p:cNvSpPr>
            <a:spLocks noGrp="1"/>
          </p:cNvSpPr>
          <p:nvPr>
            <p:ph type="body" sz="quarter" idx="14" hasCustomPrompt="1"/>
          </p:nvPr>
        </p:nvSpPr>
        <p:spPr>
          <a:xfrm>
            <a:off x="4358129" y="5595370"/>
            <a:ext cx="318770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4" name="Text Placeholder 4">
            <a:extLst>
              <a:ext uri="{FF2B5EF4-FFF2-40B4-BE49-F238E27FC236}">
                <a16:creationId xmlns:a16="http://schemas.microsoft.com/office/drawing/2014/main" id="{443D48A8-589B-3842-B4CF-7AE99F8DA098}"/>
              </a:ext>
            </a:extLst>
          </p:cNvPr>
          <p:cNvSpPr>
            <a:spLocks noGrp="1"/>
          </p:cNvSpPr>
          <p:nvPr>
            <p:ph type="body" sz="quarter" idx="15" hasCustomPrompt="1"/>
          </p:nvPr>
        </p:nvSpPr>
        <p:spPr>
          <a:xfrm>
            <a:off x="8251203" y="5595370"/>
            <a:ext cx="318770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pic>
        <p:nvPicPr>
          <p:cNvPr id="16" name="Colour logo RGB_DM.jpeg">
            <a:extLst>
              <a:ext uri="{FF2B5EF4-FFF2-40B4-BE49-F238E27FC236}">
                <a16:creationId xmlns:a16="http://schemas.microsoft.com/office/drawing/2014/main" id="{8AD70CB5-2D1A-3454-911F-3ABC6D3AE0EB}"/>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997430973"/>
      </p:ext>
    </p:extLst>
  </p:cSld>
  <p:clrMapOvr>
    <a:masterClrMapping/>
  </p:clrMapOvr>
  <p:transition spd="med"/>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Four Sq images with text">
    <p:spTree>
      <p:nvGrpSpPr>
        <p:cNvPr id="1" name=""/>
        <p:cNvGrpSpPr/>
        <p:nvPr/>
      </p:nvGrpSpPr>
      <p:grpSpPr>
        <a:xfrm>
          <a:off x="0" y="0"/>
          <a:ext cx="0" cy="0"/>
          <a:chOff x="0" y="0"/>
          <a:chExt cx="0" cy="0"/>
        </a:xfrm>
      </p:grpSpPr>
      <p:sp>
        <p:nvSpPr>
          <p:cNvPr id="18" name="Прямоугольник 8">
            <a:extLst>
              <a:ext uri="{FF2B5EF4-FFF2-40B4-BE49-F238E27FC236}">
                <a16:creationId xmlns:a16="http://schemas.microsoft.com/office/drawing/2014/main" id="{51FE957B-DC2F-C645-B3B8-38BE13F474AD}"/>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Four images with text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64585" y="2178049"/>
            <a:ext cx="2513223" cy="2513223"/>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 uri="{C183D7F6-B498-43B3-948B-1728B52AA6E4}">
                <adec:decorative xmlns:adec="http://schemas.microsoft.com/office/drawing/2017/decorative" val="1"/>
              </a:ext>
            </a:extLst>
          </p:cNvPr>
          <p:cNvSpPr>
            <a:spLocks noGrp="1"/>
          </p:cNvSpPr>
          <p:nvPr>
            <p:ph type="pic" sz="quarter" idx="11"/>
          </p:nvPr>
        </p:nvSpPr>
        <p:spPr>
          <a:xfrm>
            <a:off x="3280292" y="2172388"/>
            <a:ext cx="2513223" cy="2513223"/>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p:nvPr>
        </p:nvSpPr>
        <p:spPr>
          <a:xfrm>
            <a:off x="6096000" y="2172388"/>
            <a:ext cx="2513223" cy="2513223"/>
          </a:xfrm>
          <a:prstGeom prst="rect">
            <a:avLst/>
          </a:prstGeom>
        </p:spPr>
        <p:txBody>
          <a:bodyPr/>
          <a:lstStyle/>
          <a:p>
            <a:endParaRPr lang="en-US"/>
          </a:p>
        </p:txBody>
      </p:sp>
      <p:sp>
        <p:nvSpPr>
          <p:cNvPr id="5" name="Text Placeholder 4">
            <a:extLst>
              <a:ext uri="{FF2B5EF4-FFF2-40B4-BE49-F238E27FC236}">
                <a16:creationId xmlns:a16="http://schemas.microsoft.com/office/drawing/2014/main" id="{7467F390-2DFF-744F-B88F-0E97162C00A6}"/>
              </a:ext>
            </a:extLst>
          </p:cNvPr>
          <p:cNvSpPr>
            <a:spLocks noGrp="1"/>
          </p:cNvSpPr>
          <p:nvPr>
            <p:ph type="body" sz="quarter" idx="13" hasCustomPrompt="1"/>
          </p:nvPr>
        </p:nvSpPr>
        <p:spPr>
          <a:xfrm>
            <a:off x="464585" y="4988521"/>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0" name="Picture Placeholder 5">
            <a:extLst>
              <a:ext uri="{FF2B5EF4-FFF2-40B4-BE49-F238E27FC236}">
                <a16:creationId xmlns:a16="http://schemas.microsoft.com/office/drawing/2014/main" id="{853A464F-E67A-0844-9E99-00A2592B8233}"/>
              </a:ext>
              <a:ext uri="{C183D7F6-B498-43B3-948B-1728B52AA6E4}">
                <adec:decorative xmlns:adec="http://schemas.microsoft.com/office/drawing/2017/decorative" val="1"/>
              </a:ext>
            </a:extLst>
          </p:cNvPr>
          <p:cNvSpPr>
            <a:spLocks noGrp="1"/>
          </p:cNvSpPr>
          <p:nvPr>
            <p:ph type="pic" sz="quarter" idx="14"/>
          </p:nvPr>
        </p:nvSpPr>
        <p:spPr>
          <a:xfrm>
            <a:off x="8911708" y="2172388"/>
            <a:ext cx="2513223" cy="2513223"/>
          </a:xfrm>
          <a:prstGeom prst="rect">
            <a:avLst/>
          </a:prstGeom>
        </p:spPr>
        <p:txBody>
          <a:bodyPr/>
          <a:lstStyle/>
          <a:p>
            <a:endParaRPr lang="en-US"/>
          </a:p>
        </p:txBody>
      </p:sp>
      <p:sp>
        <p:nvSpPr>
          <p:cNvPr id="15" name="Text Placeholder 4">
            <a:extLst>
              <a:ext uri="{FF2B5EF4-FFF2-40B4-BE49-F238E27FC236}">
                <a16:creationId xmlns:a16="http://schemas.microsoft.com/office/drawing/2014/main" id="{D01B8C1E-737F-A740-B096-E01D3482F388}"/>
              </a:ext>
            </a:extLst>
          </p:cNvPr>
          <p:cNvSpPr>
            <a:spLocks noGrp="1"/>
          </p:cNvSpPr>
          <p:nvPr>
            <p:ph type="body" sz="quarter" idx="15" hasCustomPrompt="1"/>
          </p:nvPr>
        </p:nvSpPr>
        <p:spPr>
          <a:xfrm>
            <a:off x="3280292" y="4988521"/>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6" name="Text Placeholder 4">
            <a:extLst>
              <a:ext uri="{FF2B5EF4-FFF2-40B4-BE49-F238E27FC236}">
                <a16:creationId xmlns:a16="http://schemas.microsoft.com/office/drawing/2014/main" id="{E2E678A4-D6E3-A847-8B5D-7850F16E0156}"/>
              </a:ext>
            </a:extLst>
          </p:cNvPr>
          <p:cNvSpPr>
            <a:spLocks noGrp="1"/>
          </p:cNvSpPr>
          <p:nvPr>
            <p:ph type="body" sz="quarter" idx="16" hasCustomPrompt="1"/>
          </p:nvPr>
        </p:nvSpPr>
        <p:spPr>
          <a:xfrm>
            <a:off x="6096000" y="4977199"/>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7" name="Text Placeholder 4">
            <a:extLst>
              <a:ext uri="{FF2B5EF4-FFF2-40B4-BE49-F238E27FC236}">
                <a16:creationId xmlns:a16="http://schemas.microsoft.com/office/drawing/2014/main" id="{D29EFBF3-4EFE-CC47-A427-3108309CFBA1}"/>
              </a:ext>
            </a:extLst>
          </p:cNvPr>
          <p:cNvSpPr>
            <a:spLocks noGrp="1"/>
          </p:cNvSpPr>
          <p:nvPr>
            <p:ph type="body" sz="quarter" idx="17" hasCustomPrompt="1"/>
          </p:nvPr>
        </p:nvSpPr>
        <p:spPr>
          <a:xfrm>
            <a:off x="8911708" y="4977199"/>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pic>
        <p:nvPicPr>
          <p:cNvPr id="14" name="Colour logo RGB_DM.jpeg">
            <a:extLst>
              <a:ext uri="{FF2B5EF4-FFF2-40B4-BE49-F238E27FC236}">
                <a16:creationId xmlns:a16="http://schemas.microsoft.com/office/drawing/2014/main" id="{B1EC0FDD-421A-E7FB-56C4-34BF8AB61F7A}"/>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511468738"/>
      </p:ext>
    </p:extLst>
  </p:cSld>
  <p:clrMapOvr>
    <a:masterClrMapping/>
  </p:clrMapOvr>
  <p:transition spd="med"/>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Five images with text">
    <p:spTree>
      <p:nvGrpSpPr>
        <p:cNvPr id="1" name=""/>
        <p:cNvGrpSpPr/>
        <p:nvPr/>
      </p:nvGrpSpPr>
      <p:grpSpPr>
        <a:xfrm>
          <a:off x="0" y="0"/>
          <a:ext cx="0" cy="0"/>
          <a:chOff x="0" y="0"/>
          <a:chExt cx="0" cy="0"/>
        </a:xfrm>
      </p:grpSpPr>
      <p:sp>
        <p:nvSpPr>
          <p:cNvPr id="23" name="Прямоугольник 8">
            <a:extLst>
              <a:ext uri="{FF2B5EF4-FFF2-40B4-BE49-F238E27FC236}">
                <a16:creationId xmlns:a16="http://schemas.microsoft.com/office/drawing/2014/main" id="{0468ACB1-684A-B440-8C87-363567574C25}"/>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images with two column text slide </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64586" y="2232024"/>
            <a:ext cx="2236307" cy="2236307"/>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 uri="{C183D7F6-B498-43B3-948B-1728B52AA6E4}">
                <adec:decorative xmlns:adec="http://schemas.microsoft.com/office/drawing/2017/decorative" val="1"/>
              </a:ext>
            </a:extLst>
          </p:cNvPr>
          <p:cNvSpPr>
            <a:spLocks noGrp="1"/>
          </p:cNvSpPr>
          <p:nvPr>
            <p:ph type="pic" sz="quarter" idx="11"/>
          </p:nvPr>
        </p:nvSpPr>
        <p:spPr>
          <a:xfrm>
            <a:off x="2700893" y="2234206"/>
            <a:ext cx="2236307" cy="2236307"/>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p:nvPr>
        </p:nvSpPr>
        <p:spPr>
          <a:xfrm>
            <a:off x="4937200" y="2234206"/>
            <a:ext cx="2236307" cy="2236307"/>
          </a:xfrm>
          <a:prstGeom prst="rect">
            <a:avLst/>
          </a:prstGeom>
        </p:spPr>
        <p:txBody>
          <a:bodyPr/>
          <a:lstStyle/>
          <a:p>
            <a:endParaRPr lang="en-US"/>
          </a:p>
        </p:txBody>
      </p:sp>
      <p:sp>
        <p:nvSpPr>
          <p:cNvPr id="10" name="Picture Placeholder 5">
            <a:extLst>
              <a:ext uri="{FF2B5EF4-FFF2-40B4-BE49-F238E27FC236}">
                <a16:creationId xmlns:a16="http://schemas.microsoft.com/office/drawing/2014/main" id="{853A464F-E67A-0844-9E99-00A2592B8233}"/>
              </a:ext>
              <a:ext uri="{C183D7F6-B498-43B3-948B-1728B52AA6E4}">
                <adec:decorative xmlns:adec="http://schemas.microsoft.com/office/drawing/2017/decorative" val="1"/>
              </a:ext>
            </a:extLst>
          </p:cNvPr>
          <p:cNvSpPr>
            <a:spLocks noGrp="1"/>
          </p:cNvSpPr>
          <p:nvPr>
            <p:ph type="pic" sz="quarter" idx="14"/>
          </p:nvPr>
        </p:nvSpPr>
        <p:spPr>
          <a:xfrm>
            <a:off x="7173507" y="2234205"/>
            <a:ext cx="2236307" cy="2236307"/>
          </a:xfrm>
          <a:prstGeom prst="rect">
            <a:avLst/>
          </a:prstGeom>
        </p:spPr>
        <p:txBody>
          <a:bodyPr/>
          <a:lstStyle/>
          <a:p>
            <a:endParaRPr lang="en-US"/>
          </a:p>
        </p:txBody>
      </p:sp>
      <p:sp>
        <p:nvSpPr>
          <p:cNvPr id="20" name="Picture Placeholder 5">
            <a:extLst>
              <a:ext uri="{FF2B5EF4-FFF2-40B4-BE49-F238E27FC236}">
                <a16:creationId xmlns:a16="http://schemas.microsoft.com/office/drawing/2014/main" id="{1B9720C8-8364-094D-952C-D5BB3DC3CC6D}"/>
              </a:ext>
              <a:ext uri="{C183D7F6-B498-43B3-948B-1728B52AA6E4}">
                <adec:decorative xmlns:adec="http://schemas.microsoft.com/office/drawing/2017/decorative" val="1"/>
              </a:ext>
            </a:extLst>
          </p:cNvPr>
          <p:cNvSpPr>
            <a:spLocks noGrp="1"/>
          </p:cNvSpPr>
          <p:nvPr>
            <p:ph type="pic" sz="quarter" idx="15"/>
          </p:nvPr>
        </p:nvSpPr>
        <p:spPr>
          <a:xfrm>
            <a:off x="9409814" y="2234207"/>
            <a:ext cx="2236307" cy="2236307"/>
          </a:xfrm>
          <a:prstGeom prst="rect">
            <a:avLst/>
          </a:prstGeom>
        </p:spPr>
        <p:txBody>
          <a:bodyPr/>
          <a:lstStyle/>
          <a:p>
            <a:endParaRPr lang="en-US"/>
          </a:p>
        </p:txBody>
      </p:sp>
      <p:sp>
        <p:nvSpPr>
          <p:cNvPr id="3" name="Text Placeholder 2">
            <a:extLst>
              <a:ext uri="{FF2B5EF4-FFF2-40B4-BE49-F238E27FC236}">
                <a16:creationId xmlns:a16="http://schemas.microsoft.com/office/drawing/2014/main" id="{66159D91-E918-8C46-81FB-F22C85143206}"/>
              </a:ext>
            </a:extLst>
          </p:cNvPr>
          <p:cNvSpPr>
            <a:spLocks noGrp="1"/>
          </p:cNvSpPr>
          <p:nvPr>
            <p:ph type="body" sz="quarter" idx="16" hasCustomPrompt="1"/>
          </p:nvPr>
        </p:nvSpPr>
        <p:spPr>
          <a:xfrm>
            <a:off x="465138" y="4813300"/>
            <a:ext cx="5460533" cy="1112838"/>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a:lvl2pPr>
          </a:lstStyle>
          <a:p>
            <a:pPr lvl="0"/>
            <a:r>
              <a:rPr lang="en-GB"/>
              <a:t>Click to edit text</a:t>
            </a:r>
            <a:endParaRPr lang="en-US"/>
          </a:p>
        </p:txBody>
      </p:sp>
      <p:sp>
        <p:nvSpPr>
          <p:cNvPr id="22" name="Text Placeholder 2">
            <a:extLst>
              <a:ext uri="{FF2B5EF4-FFF2-40B4-BE49-F238E27FC236}">
                <a16:creationId xmlns:a16="http://schemas.microsoft.com/office/drawing/2014/main" id="{6A8D4919-0684-4047-B6CC-81AECF3B7499}"/>
              </a:ext>
            </a:extLst>
          </p:cNvPr>
          <p:cNvSpPr>
            <a:spLocks noGrp="1"/>
          </p:cNvSpPr>
          <p:nvPr>
            <p:ph type="body" sz="quarter" idx="17" hasCustomPrompt="1"/>
          </p:nvPr>
        </p:nvSpPr>
        <p:spPr>
          <a:xfrm>
            <a:off x="6185588" y="4813300"/>
            <a:ext cx="5460533" cy="1112838"/>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a:lvl2pPr>
          </a:lstStyle>
          <a:p>
            <a:pPr lvl="0"/>
            <a:r>
              <a:rPr lang="en-GB"/>
              <a:t>Click to edit text</a:t>
            </a:r>
            <a:endParaRPr lang="en-US"/>
          </a:p>
        </p:txBody>
      </p:sp>
      <p:pic>
        <p:nvPicPr>
          <p:cNvPr id="14" name="Colour logo RGB_DM.jpeg">
            <a:extLst>
              <a:ext uri="{FF2B5EF4-FFF2-40B4-BE49-F238E27FC236}">
                <a16:creationId xmlns:a16="http://schemas.microsoft.com/office/drawing/2014/main" id="{0DD0495A-6A5F-3E14-33AF-A568B71573E8}"/>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307808083"/>
      </p:ext>
    </p:extLst>
  </p:cSld>
  <p:clrMapOvr>
    <a:masterClrMapping/>
  </p:clrMapOvr>
  <p:transition spd="med"/>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wo images with text">
    <p:spTree>
      <p:nvGrpSpPr>
        <p:cNvPr id="1" name=""/>
        <p:cNvGrpSpPr/>
        <p:nvPr/>
      </p:nvGrpSpPr>
      <p:grpSpPr>
        <a:xfrm>
          <a:off x="0" y="0"/>
          <a:ext cx="0" cy="0"/>
          <a:chOff x="0" y="0"/>
          <a:chExt cx="0" cy="0"/>
        </a:xfrm>
      </p:grpSpPr>
      <p:sp>
        <p:nvSpPr>
          <p:cNvPr id="12" name="Прямоугольник 8">
            <a:extLst>
              <a:ext uri="{FF2B5EF4-FFF2-40B4-BE49-F238E27FC236}">
                <a16:creationId xmlns:a16="http://schemas.microsoft.com/office/drawing/2014/main" id="{0A176429-81A5-6B4D-8C6A-2CE230732199}"/>
              </a:ext>
              <a:ext uri="{C183D7F6-B498-43B3-948B-1728B52AA6E4}">
                <adec:decorative xmlns:adec="http://schemas.microsoft.com/office/drawing/2017/decorative" val="1"/>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34767"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images with text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34767" y="2178049"/>
            <a:ext cx="5194633" cy="3074435"/>
          </a:xfrm>
          <a:prstGeom prst="rect">
            <a:avLst/>
          </a:prstGeom>
        </p:spPr>
        <p:txBody>
          <a:bodyPr/>
          <a:lstStyle/>
          <a:p>
            <a:endParaRPr lang="en-US"/>
          </a:p>
        </p:txBody>
      </p:sp>
      <p:sp>
        <p:nvSpPr>
          <p:cNvPr id="11" name="Picture Placeholder 5">
            <a:extLst>
              <a:ext uri="{FF2B5EF4-FFF2-40B4-BE49-F238E27FC236}">
                <a16:creationId xmlns:a16="http://schemas.microsoft.com/office/drawing/2014/main" id="{EC98B0A4-A0E3-1F44-84CC-189A56C2C365}"/>
              </a:ext>
              <a:ext uri="{C183D7F6-B498-43B3-948B-1728B52AA6E4}">
                <adec:decorative xmlns:adec="http://schemas.microsoft.com/office/drawing/2017/decorative" val="1"/>
              </a:ext>
            </a:extLst>
          </p:cNvPr>
          <p:cNvSpPr>
            <a:spLocks noGrp="1"/>
          </p:cNvSpPr>
          <p:nvPr>
            <p:ph type="pic" sz="quarter" idx="11"/>
          </p:nvPr>
        </p:nvSpPr>
        <p:spPr>
          <a:xfrm>
            <a:off x="6268496" y="2178049"/>
            <a:ext cx="5194633" cy="3074435"/>
          </a:xfrm>
          <a:prstGeom prst="rect">
            <a:avLst/>
          </a:prstGeom>
        </p:spPr>
        <p:txBody>
          <a:bodyPr/>
          <a:lstStyle/>
          <a:p>
            <a:endParaRPr lang="en-US"/>
          </a:p>
        </p:txBody>
      </p:sp>
      <p:sp>
        <p:nvSpPr>
          <p:cNvPr id="4" name="Text Placeholder 3">
            <a:extLst>
              <a:ext uri="{FF2B5EF4-FFF2-40B4-BE49-F238E27FC236}">
                <a16:creationId xmlns:a16="http://schemas.microsoft.com/office/drawing/2014/main" id="{6CFC0AC0-0366-0144-8813-E59F04936888}"/>
              </a:ext>
            </a:extLst>
          </p:cNvPr>
          <p:cNvSpPr>
            <a:spLocks noGrp="1"/>
          </p:cNvSpPr>
          <p:nvPr>
            <p:ph type="body" sz="quarter" idx="12" hasCustomPrompt="1"/>
          </p:nvPr>
        </p:nvSpPr>
        <p:spPr>
          <a:xfrm>
            <a:off x="434767" y="5580301"/>
            <a:ext cx="5194300" cy="319087"/>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p>
        </p:txBody>
      </p:sp>
      <p:sp>
        <p:nvSpPr>
          <p:cNvPr id="10" name="Text Placeholder 3">
            <a:extLst>
              <a:ext uri="{FF2B5EF4-FFF2-40B4-BE49-F238E27FC236}">
                <a16:creationId xmlns:a16="http://schemas.microsoft.com/office/drawing/2014/main" id="{0859CCFA-B432-924C-A742-52748A288887}"/>
              </a:ext>
            </a:extLst>
          </p:cNvPr>
          <p:cNvSpPr>
            <a:spLocks noGrp="1"/>
          </p:cNvSpPr>
          <p:nvPr>
            <p:ph type="body" sz="quarter" idx="13" hasCustomPrompt="1"/>
          </p:nvPr>
        </p:nvSpPr>
        <p:spPr>
          <a:xfrm>
            <a:off x="6268829" y="5580300"/>
            <a:ext cx="5194300" cy="319087"/>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p>
        </p:txBody>
      </p:sp>
      <p:pic>
        <p:nvPicPr>
          <p:cNvPr id="9" name="Colour logo RGB_DM.jpeg">
            <a:extLst>
              <a:ext uri="{FF2B5EF4-FFF2-40B4-BE49-F238E27FC236}">
                <a16:creationId xmlns:a16="http://schemas.microsoft.com/office/drawing/2014/main" id="{BCC23247-B3E4-7EF6-0786-18219034AFC7}"/>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378585779"/>
      </p:ext>
    </p:extLst>
  </p:cSld>
  <p:clrMapOvr>
    <a:masterClrMapping/>
  </p:clrMapOvr>
  <p:transition spd="med"/>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Multiple logo slide">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Logo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hasCustomPrompt="1"/>
          </p:nvPr>
        </p:nvSpPr>
        <p:spPr>
          <a:xfrm>
            <a:off x="464586" y="2178050"/>
            <a:ext cx="1424987" cy="1424987"/>
          </a:xfrm>
          <a:prstGeom prst="rect">
            <a:avLst/>
          </a:prstGeom>
        </p:spPr>
        <p:txBody>
          <a:bodyPr/>
          <a:lstStyle>
            <a:lvl1pPr marL="0" indent="0">
              <a:buNone/>
              <a:defRPr/>
            </a:lvl1pPr>
          </a:lstStyle>
          <a:p>
            <a:r>
              <a:rPr lang="en-US"/>
              <a:t>Logo</a:t>
            </a:r>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hasCustomPrompt="1"/>
          </p:nvPr>
        </p:nvSpPr>
        <p:spPr>
          <a:xfrm>
            <a:off x="4200932" y="2180561"/>
            <a:ext cx="1424987" cy="1424987"/>
          </a:xfrm>
          <a:prstGeom prst="rect">
            <a:avLst/>
          </a:prstGeom>
        </p:spPr>
        <p:txBody>
          <a:bodyPr/>
          <a:lstStyle>
            <a:lvl1pPr marL="0" indent="0">
              <a:buNone/>
              <a:defRPr/>
            </a:lvl1pPr>
          </a:lstStyle>
          <a:p>
            <a:r>
              <a:rPr lang="en-US"/>
              <a:t>Logo</a:t>
            </a:r>
          </a:p>
        </p:txBody>
      </p:sp>
      <p:sp>
        <p:nvSpPr>
          <p:cNvPr id="10" name="Picture Placeholder 5">
            <a:extLst>
              <a:ext uri="{FF2B5EF4-FFF2-40B4-BE49-F238E27FC236}">
                <a16:creationId xmlns:a16="http://schemas.microsoft.com/office/drawing/2014/main" id="{853A464F-E67A-0844-9E99-00A2592B8233}"/>
              </a:ext>
              <a:ext uri="{C183D7F6-B498-43B3-948B-1728B52AA6E4}">
                <adec:decorative xmlns:adec="http://schemas.microsoft.com/office/drawing/2017/decorative" val="1"/>
              </a:ext>
            </a:extLst>
          </p:cNvPr>
          <p:cNvSpPr>
            <a:spLocks noGrp="1"/>
          </p:cNvSpPr>
          <p:nvPr>
            <p:ph type="pic" sz="quarter" idx="14" hasCustomPrompt="1"/>
          </p:nvPr>
        </p:nvSpPr>
        <p:spPr>
          <a:xfrm>
            <a:off x="6069105" y="2180561"/>
            <a:ext cx="1424987" cy="1424987"/>
          </a:xfrm>
          <a:prstGeom prst="rect">
            <a:avLst/>
          </a:prstGeom>
        </p:spPr>
        <p:txBody>
          <a:bodyPr/>
          <a:lstStyle>
            <a:lvl1pPr marL="0" indent="0">
              <a:buNone/>
              <a:defRPr/>
            </a:lvl1pPr>
          </a:lstStyle>
          <a:p>
            <a:r>
              <a:rPr lang="en-US"/>
              <a:t>Logo</a:t>
            </a:r>
          </a:p>
        </p:txBody>
      </p:sp>
      <p:sp>
        <p:nvSpPr>
          <p:cNvPr id="14" name="Picture Placeholder 5">
            <a:extLst>
              <a:ext uri="{FF2B5EF4-FFF2-40B4-BE49-F238E27FC236}">
                <a16:creationId xmlns:a16="http://schemas.microsoft.com/office/drawing/2014/main" id="{A1FBCC91-167F-174E-A8A6-1AEFAC8E3D90}"/>
              </a:ext>
              <a:ext uri="{C183D7F6-B498-43B3-948B-1728B52AA6E4}">
                <adec:decorative xmlns:adec="http://schemas.microsoft.com/office/drawing/2017/decorative" val="1"/>
              </a:ext>
            </a:extLst>
          </p:cNvPr>
          <p:cNvSpPr>
            <a:spLocks noGrp="1"/>
          </p:cNvSpPr>
          <p:nvPr>
            <p:ph type="pic" sz="quarter" idx="15" hasCustomPrompt="1"/>
          </p:nvPr>
        </p:nvSpPr>
        <p:spPr>
          <a:xfrm>
            <a:off x="7937278" y="2180561"/>
            <a:ext cx="1424987" cy="1424987"/>
          </a:xfrm>
          <a:prstGeom prst="rect">
            <a:avLst/>
          </a:prstGeom>
        </p:spPr>
        <p:txBody>
          <a:bodyPr/>
          <a:lstStyle>
            <a:lvl1pPr marL="0" indent="0">
              <a:buNone/>
              <a:defRPr/>
            </a:lvl1pPr>
          </a:lstStyle>
          <a:p>
            <a:r>
              <a:rPr lang="en-US"/>
              <a:t>Logo</a:t>
            </a:r>
          </a:p>
        </p:txBody>
      </p:sp>
      <p:sp>
        <p:nvSpPr>
          <p:cNvPr id="19" name="Picture Placeholder 5">
            <a:extLst>
              <a:ext uri="{FF2B5EF4-FFF2-40B4-BE49-F238E27FC236}">
                <a16:creationId xmlns:a16="http://schemas.microsoft.com/office/drawing/2014/main" id="{18B2014B-7BC8-0B40-865F-DE303BA6585C}"/>
              </a:ext>
              <a:ext uri="{C183D7F6-B498-43B3-948B-1728B52AA6E4}">
                <adec:decorative xmlns:adec="http://schemas.microsoft.com/office/drawing/2017/decorative" val="1"/>
              </a:ext>
            </a:extLst>
          </p:cNvPr>
          <p:cNvSpPr>
            <a:spLocks noGrp="1"/>
          </p:cNvSpPr>
          <p:nvPr>
            <p:ph type="pic" sz="quarter" idx="16" hasCustomPrompt="1"/>
          </p:nvPr>
        </p:nvSpPr>
        <p:spPr>
          <a:xfrm>
            <a:off x="9805451" y="2180561"/>
            <a:ext cx="1424987" cy="1424987"/>
          </a:xfrm>
          <a:prstGeom prst="rect">
            <a:avLst/>
          </a:prstGeom>
        </p:spPr>
        <p:txBody>
          <a:bodyPr/>
          <a:lstStyle>
            <a:lvl1pPr marL="0" indent="0">
              <a:buNone/>
              <a:defRPr/>
            </a:lvl1pPr>
          </a:lstStyle>
          <a:p>
            <a:r>
              <a:rPr lang="en-US"/>
              <a:t>Logo</a:t>
            </a:r>
          </a:p>
        </p:txBody>
      </p:sp>
      <p:sp>
        <p:nvSpPr>
          <p:cNvPr id="20" name="Picture Placeholder 5">
            <a:extLst>
              <a:ext uri="{FF2B5EF4-FFF2-40B4-BE49-F238E27FC236}">
                <a16:creationId xmlns:a16="http://schemas.microsoft.com/office/drawing/2014/main" id="{A42AE922-E20A-744C-84E2-518ECDE24198}"/>
              </a:ext>
              <a:ext uri="{C183D7F6-B498-43B3-948B-1728B52AA6E4}">
                <adec:decorative xmlns:adec="http://schemas.microsoft.com/office/drawing/2017/decorative" val="1"/>
              </a:ext>
            </a:extLst>
          </p:cNvPr>
          <p:cNvSpPr>
            <a:spLocks noGrp="1"/>
          </p:cNvSpPr>
          <p:nvPr>
            <p:ph type="pic" sz="quarter" idx="17" hasCustomPrompt="1"/>
          </p:nvPr>
        </p:nvSpPr>
        <p:spPr>
          <a:xfrm>
            <a:off x="464585" y="3947216"/>
            <a:ext cx="1424987" cy="1424987"/>
          </a:xfrm>
          <a:prstGeom prst="rect">
            <a:avLst/>
          </a:prstGeom>
        </p:spPr>
        <p:txBody>
          <a:bodyPr/>
          <a:lstStyle>
            <a:lvl1pPr marL="0" indent="0">
              <a:buNone/>
              <a:defRPr/>
            </a:lvl1pPr>
          </a:lstStyle>
          <a:p>
            <a:r>
              <a:rPr lang="en-US"/>
              <a:t>Logo</a:t>
            </a:r>
          </a:p>
        </p:txBody>
      </p:sp>
      <p:sp>
        <p:nvSpPr>
          <p:cNvPr id="21" name="Picture Placeholder 5">
            <a:extLst>
              <a:ext uri="{FF2B5EF4-FFF2-40B4-BE49-F238E27FC236}">
                <a16:creationId xmlns:a16="http://schemas.microsoft.com/office/drawing/2014/main" id="{CCEA9B6A-827F-2441-98C9-641038AE25E6}"/>
              </a:ext>
              <a:ext uri="{C183D7F6-B498-43B3-948B-1728B52AA6E4}">
                <adec:decorative xmlns:adec="http://schemas.microsoft.com/office/drawing/2017/decorative" val="1"/>
              </a:ext>
            </a:extLst>
          </p:cNvPr>
          <p:cNvSpPr>
            <a:spLocks noGrp="1"/>
          </p:cNvSpPr>
          <p:nvPr>
            <p:ph type="pic" sz="quarter" idx="18" hasCustomPrompt="1"/>
          </p:nvPr>
        </p:nvSpPr>
        <p:spPr>
          <a:xfrm>
            <a:off x="2332758" y="3941555"/>
            <a:ext cx="1424987" cy="1424987"/>
          </a:xfrm>
          <a:prstGeom prst="rect">
            <a:avLst/>
          </a:prstGeom>
        </p:spPr>
        <p:txBody>
          <a:bodyPr/>
          <a:lstStyle>
            <a:lvl1pPr marL="0" indent="0">
              <a:buNone/>
              <a:defRPr/>
            </a:lvl1pPr>
          </a:lstStyle>
          <a:p>
            <a:r>
              <a:rPr lang="en-US"/>
              <a:t>Logo</a:t>
            </a:r>
          </a:p>
        </p:txBody>
      </p:sp>
      <p:sp>
        <p:nvSpPr>
          <p:cNvPr id="22" name="Picture Placeholder 5">
            <a:extLst>
              <a:ext uri="{FF2B5EF4-FFF2-40B4-BE49-F238E27FC236}">
                <a16:creationId xmlns:a16="http://schemas.microsoft.com/office/drawing/2014/main" id="{B5D2A66B-93CD-0049-A7AF-6B6124A74D34}"/>
              </a:ext>
              <a:ext uri="{C183D7F6-B498-43B3-948B-1728B52AA6E4}">
                <adec:decorative xmlns:adec="http://schemas.microsoft.com/office/drawing/2017/decorative" val="1"/>
              </a:ext>
            </a:extLst>
          </p:cNvPr>
          <p:cNvSpPr>
            <a:spLocks noGrp="1"/>
          </p:cNvSpPr>
          <p:nvPr>
            <p:ph type="pic" sz="quarter" idx="19" hasCustomPrompt="1"/>
          </p:nvPr>
        </p:nvSpPr>
        <p:spPr>
          <a:xfrm>
            <a:off x="4200931" y="3949727"/>
            <a:ext cx="1424987" cy="1424987"/>
          </a:xfrm>
          <a:prstGeom prst="rect">
            <a:avLst/>
          </a:prstGeom>
        </p:spPr>
        <p:txBody>
          <a:bodyPr/>
          <a:lstStyle>
            <a:lvl1pPr marL="0" indent="0">
              <a:buNone/>
              <a:defRPr/>
            </a:lvl1pPr>
          </a:lstStyle>
          <a:p>
            <a:r>
              <a:rPr lang="en-US"/>
              <a:t>Logo</a:t>
            </a:r>
          </a:p>
        </p:txBody>
      </p:sp>
      <p:sp>
        <p:nvSpPr>
          <p:cNvPr id="23" name="Picture Placeholder 5">
            <a:extLst>
              <a:ext uri="{FF2B5EF4-FFF2-40B4-BE49-F238E27FC236}">
                <a16:creationId xmlns:a16="http://schemas.microsoft.com/office/drawing/2014/main" id="{B1149AC7-DA38-594B-9391-77A3DC88AF80}"/>
              </a:ext>
              <a:ext uri="{C183D7F6-B498-43B3-948B-1728B52AA6E4}">
                <adec:decorative xmlns:adec="http://schemas.microsoft.com/office/drawing/2017/decorative" val="1"/>
              </a:ext>
            </a:extLst>
          </p:cNvPr>
          <p:cNvSpPr>
            <a:spLocks noGrp="1"/>
          </p:cNvSpPr>
          <p:nvPr>
            <p:ph type="pic" sz="quarter" idx="20" hasCustomPrompt="1"/>
          </p:nvPr>
        </p:nvSpPr>
        <p:spPr>
          <a:xfrm>
            <a:off x="6069104" y="3949727"/>
            <a:ext cx="1424987" cy="1424987"/>
          </a:xfrm>
          <a:prstGeom prst="rect">
            <a:avLst/>
          </a:prstGeom>
        </p:spPr>
        <p:txBody>
          <a:bodyPr/>
          <a:lstStyle>
            <a:lvl1pPr marL="0" indent="0">
              <a:buNone/>
              <a:defRPr/>
            </a:lvl1pPr>
          </a:lstStyle>
          <a:p>
            <a:r>
              <a:rPr lang="en-US"/>
              <a:t>Logo</a:t>
            </a:r>
          </a:p>
        </p:txBody>
      </p:sp>
      <p:sp>
        <p:nvSpPr>
          <p:cNvPr id="24" name="Picture Placeholder 5">
            <a:extLst>
              <a:ext uri="{FF2B5EF4-FFF2-40B4-BE49-F238E27FC236}">
                <a16:creationId xmlns:a16="http://schemas.microsoft.com/office/drawing/2014/main" id="{3CE59067-057C-AB46-BE60-2EA853E323F1}"/>
              </a:ext>
              <a:ext uri="{C183D7F6-B498-43B3-948B-1728B52AA6E4}">
                <adec:decorative xmlns:adec="http://schemas.microsoft.com/office/drawing/2017/decorative" val="1"/>
              </a:ext>
            </a:extLst>
          </p:cNvPr>
          <p:cNvSpPr>
            <a:spLocks noGrp="1"/>
          </p:cNvSpPr>
          <p:nvPr>
            <p:ph type="pic" sz="quarter" idx="21" hasCustomPrompt="1"/>
          </p:nvPr>
        </p:nvSpPr>
        <p:spPr>
          <a:xfrm>
            <a:off x="7937277" y="3949727"/>
            <a:ext cx="1424987" cy="1424987"/>
          </a:xfrm>
          <a:prstGeom prst="rect">
            <a:avLst/>
          </a:prstGeom>
        </p:spPr>
        <p:txBody>
          <a:bodyPr/>
          <a:lstStyle>
            <a:lvl1pPr marL="0" indent="0">
              <a:buNone/>
              <a:defRPr/>
            </a:lvl1pPr>
          </a:lstStyle>
          <a:p>
            <a:r>
              <a:rPr lang="en-US"/>
              <a:t>Logo</a:t>
            </a:r>
          </a:p>
        </p:txBody>
      </p:sp>
      <p:sp>
        <p:nvSpPr>
          <p:cNvPr id="25" name="Picture Placeholder 5">
            <a:extLst>
              <a:ext uri="{FF2B5EF4-FFF2-40B4-BE49-F238E27FC236}">
                <a16:creationId xmlns:a16="http://schemas.microsoft.com/office/drawing/2014/main" id="{AA4C0EA4-6DE1-6142-835A-1288D6233FE2}"/>
              </a:ext>
              <a:ext uri="{C183D7F6-B498-43B3-948B-1728B52AA6E4}">
                <adec:decorative xmlns:adec="http://schemas.microsoft.com/office/drawing/2017/decorative" val="1"/>
              </a:ext>
            </a:extLst>
          </p:cNvPr>
          <p:cNvSpPr>
            <a:spLocks noGrp="1"/>
          </p:cNvSpPr>
          <p:nvPr>
            <p:ph type="pic" sz="quarter" idx="22" hasCustomPrompt="1"/>
          </p:nvPr>
        </p:nvSpPr>
        <p:spPr>
          <a:xfrm>
            <a:off x="9805450" y="3949727"/>
            <a:ext cx="1424987" cy="1424987"/>
          </a:xfrm>
          <a:prstGeom prst="rect">
            <a:avLst/>
          </a:prstGeom>
        </p:spPr>
        <p:txBody>
          <a:bodyPr/>
          <a:lstStyle>
            <a:lvl1pPr marL="0" indent="0">
              <a:buNone/>
              <a:defRPr/>
            </a:lvl1pPr>
          </a:lstStyle>
          <a:p>
            <a:r>
              <a:rPr lang="en-US"/>
              <a:t>Logo</a:t>
            </a:r>
          </a:p>
        </p:txBody>
      </p:sp>
      <p:sp>
        <p:nvSpPr>
          <p:cNvPr id="26" name="Picture Placeholder 5">
            <a:extLst>
              <a:ext uri="{FF2B5EF4-FFF2-40B4-BE49-F238E27FC236}">
                <a16:creationId xmlns:a16="http://schemas.microsoft.com/office/drawing/2014/main" id="{83711FC0-E14E-D440-B2BE-78D39D340C41}"/>
              </a:ext>
              <a:ext uri="{C183D7F6-B498-43B3-948B-1728B52AA6E4}">
                <adec:decorative xmlns:adec="http://schemas.microsoft.com/office/drawing/2017/decorative" val="1"/>
              </a:ext>
            </a:extLst>
          </p:cNvPr>
          <p:cNvSpPr>
            <a:spLocks noGrp="1"/>
          </p:cNvSpPr>
          <p:nvPr>
            <p:ph type="pic" sz="quarter" idx="23" hasCustomPrompt="1"/>
          </p:nvPr>
        </p:nvSpPr>
        <p:spPr>
          <a:xfrm>
            <a:off x="2332758" y="2178050"/>
            <a:ext cx="1424987" cy="1424987"/>
          </a:xfrm>
          <a:prstGeom prst="rect">
            <a:avLst/>
          </a:prstGeom>
        </p:spPr>
        <p:txBody>
          <a:bodyPr/>
          <a:lstStyle>
            <a:lvl1pPr marL="0" indent="0">
              <a:buNone/>
              <a:defRPr/>
            </a:lvl1pPr>
          </a:lstStyle>
          <a:p>
            <a:r>
              <a:rPr lang="en-US"/>
              <a:t>Logo</a:t>
            </a:r>
          </a:p>
        </p:txBody>
      </p:sp>
    </p:spTree>
    <p:extLst>
      <p:ext uri="{BB962C8B-B14F-4D97-AF65-F5344CB8AC3E}">
        <p14:creationId xmlns:p14="http://schemas.microsoft.com/office/powerpoint/2010/main" val="3821077743"/>
      </p:ext>
    </p:extLst>
  </p:cSld>
  <p:clrMapOvr>
    <a:masterClrMapping/>
  </p:clrMapOvr>
  <p:transition spd="med"/>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preserve="1" userDrawn="1">
  <p:cSld name="Blank with UoC logo">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Colour logo RGB_DM.jpeg">
            <a:extLst>
              <a:ext uri="{FF2B5EF4-FFF2-40B4-BE49-F238E27FC236}">
                <a16:creationId xmlns:a16="http://schemas.microsoft.com/office/drawing/2014/main" id="{C674B692-E044-CC1E-B0D0-454F55B1CAE4}"/>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255162277"/>
      </p:ext>
    </p:extLst>
  </p:cSld>
  <p:clrMapOvr>
    <a:masterClrMapping/>
  </p:clrMapOvr>
  <p:transition spd="med"/>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preserve="1" userDrawn="1">
  <p:cSld name="Five Icons on Circles with Text">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0" y="2565"/>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Cambridge blue circles slide</a:t>
            </a:r>
            <a:endParaRPr lang="en-US"/>
          </a:p>
        </p:txBody>
      </p:sp>
      <p:sp>
        <p:nvSpPr>
          <p:cNvPr id="3" name="Text Placeholder 2">
            <a:extLst>
              <a:ext uri="{FF2B5EF4-FFF2-40B4-BE49-F238E27FC236}">
                <a16:creationId xmlns:a16="http://schemas.microsoft.com/office/drawing/2014/main" id="{55025930-FE87-8940-A521-80DA1CD11870}"/>
              </a:ext>
            </a:extLst>
          </p:cNvPr>
          <p:cNvSpPr>
            <a:spLocks noGrp="1"/>
          </p:cNvSpPr>
          <p:nvPr>
            <p:ph type="body" sz="quarter" idx="10" hasCustomPrompt="1"/>
          </p:nvPr>
        </p:nvSpPr>
        <p:spPr>
          <a:xfrm>
            <a:off x="598055" y="4349840"/>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0" name="Text Placeholder 2">
            <a:extLst>
              <a:ext uri="{FF2B5EF4-FFF2-40B4-BE49-F238E27FC236}">
                <a16:creationId xmlns:a16="http://schemas.microsoft.com/office/drawing/2014/main" id="{6D631F0D-8D57-FC49-A915-F7EBEACC62C6}"/>
              </a:ext>
            </a:extLst>
          </p:cNvPr>
          <p:cNvSpPr>
            <a:spLocks noGrp="1"/>
          </p:cNvSpPr>
          <p:nvPr>
            <p:ph type="body" sz="quarter" idx="11" hasCustomPrompt="1"/>
          </p:nvPr>
        </p:nvSpPr>
        <p:spPr>
          <a:xfrm>
            <a:off x="2955284" y="433606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1" name="Text Placeholder 2">
            <a:extLst>
              <a:ext uri="{FF2B5EF4-FFF2-40B4-BE49-F238E27FC236}">
                <a16:creationId xmlns:a16="http://schemas.microsoft.com/office/drawing/2014/main" id="{5418BF70-E45B-A345-B77B-63EF4C27817A}"/>
              </a:ext>
            </a:extLst>
          </p:cNvPr>
          <p:cNvSpPr>
            <a:spLocks noGrp="1"/>
          </p:cNvSpPr>
          <p:nvPr>
            <p:ph type="body" sz="quarter" idx="12" hasCustomPrompt="1"/>
          </p:nvPr>
        </p:nvSpPr>
        <p:spPr>
          <a:xfrm>
            <a:off x="7704004" y="433606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2" name="Text Placeholder 2">
            <a:extLst>
              <a:ext uri="{FF2B5EF4-FFF2-40B4-BE49-F238E27FC236}">
                <a16:creationId xmlns:a16="http://schemas.microsoft.com/office/drawing/2014/main" id="{8AD74AF9-7F7B-8646-8ED6-E70E7B65C1E1}"/>
              </a:ext>
            </a:extLst>
          </p:cNvPr>
          <p:cNvSpPr>
            <a:spLocks noGrp="1"/>
          </p:cNvSpPr>
          <p:nvPr>
            <p:ph type="body" sz="quarter" idx="13" hasCustomPrompt="1"/>
          </p:nvPr>
        </p:nvSpPr>
        <p:spPr>
          <a:xfrm>
            <a:off x="10085732" y="433606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7" name="Text Placeholder 2">
            <a:extLst>
              <a:ext uri="{FF2B5EF4-FFF2-40B4-BE49-F238E27FC236}">
                <a16:creationId xmlns:a16="http://schemas.microsoft.com/office/drawing/2014/main" id="{1CB57C4D-4D34-6849-A54F-C386D598FAEF}"/>
              </a:ext>
            </a:extLst>
          </p:cNvPr>
          <p:cNvSpPr>
            <a:spLocks noGrp="1"/>
          </p:cNvSpPr>
          <p:nvPr>
            <p:ph type="body" sz="quarter" idx="14" hasCustomPrompt="1"/>
          </p:nvPr>
        </p:nvSpPr>
        <p:spPr>
          <a:xfrm>
            <a:off x="5301111" y="4359781"/>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7" name="Picture Placeholder 6">
            <a:extLst>
              <a:ext uri="{FF2B5EF4-FFF2-40B4-BE49-F238E27FC236}">
                <a16:creationId xmlns:a16="http://schemas.microsoft.com/office/drawing/2014/main" id="{65C895C2-681E-E843-A259-0511E554B554}"/>
              </a:ext>
              <a:ext uri="{C183D7F6-B498-43B3-948B-1728B52AA6E4}">
                <adec:decorative xmlns:adec="http://schemas.microsoft.com/office/drawing/2017/decorative" val="1"/>
              </a:ext>
            </a:extLst>
          </p:cNvPr>
          <p:cNvSpPr>
            <a:spLocks noGrp="1"/>
          </p:cNvSpPr>
          <p:nvPr>
            <p:ph type="pic" sz="quarter" idx="15" hasCustomPrompt="1"/>
          </p:nvPr>
        </p:nvSpPr>
        <p:spPr>
          <a:xfrm>
            <a:off x="713055" y="2443163"/>
            <a:ext cx="1350962" cy="1443037"/>
          </a:xfrm>
          <a:prstGeom prst="rect">
            <a:avLst/>
          </a:prstGeom>
        </p:spPr>
        <p:txBody>
          <a:bodyPr/>
          <a:lstStyle>
            <a:lvl1pPr marL="0" indent="0">
              <a:buNone/>
              <a:defRPr/>
            </a:lvl1pPr>
          </a:lstStyle>
          <a:p>
            <a:r>
              <a:rPr lang="en-US"/>
              <a:t>Icon</a:t>
            </a:r>
          </a:p>
        </p:txBody>
      </p:sp>
      <p:sp>
        <p:nvSpPr>
          <p:cNvPr id="28" name="Picture Placeholder 6">
            <a:extLst>
              <a:ext uri="{FF2B5EF4-FFF2-40B4-BE49-F238E27FC236}">
                <a16:creationId xmlns:a16="http://schemas.microsoft.com/office/drawing/2014/main" id="{C47E7ECE-48AB-6E48-8A9C-C8A99CB3A43F}"/>
              </a:ext>
              <a:ext uri="{C183D7F6-B498-43B3-948B-1728B52AA6E4}">
                <adec:decorative xmlns:adec="http://schemas.microsoft.com/office/drawing/2017/decorative" val="1"/>
              </a:ext>
            </a:extLst>
          </p:cNvPr>
          <p:cNvSpPr>
            <a:spLocks noGrp="1"/>
          </p:cNvSpPr>
          <p:nvPr>
            <p:ph type="pic" sz="quarter" idx="16" hasCustomPrompt="1"/>
          </p:nvPr>
        </p:nvSpPr>
        <p:spPr>
          <a:xfrm>
            <a:off x="3069585" y="2443163"/>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9" name="Picture Placeholder 6">
            <a:extLst>
              <a:ext uri="{FF2B5EF4-FFF2-40B4-BE49-F238E27FC236}">
                <a16:creationId xmlns:a16="http://schemas.microsoft.com/office/drawing/2014/main" id="{CE9972EC-C9D6-8A48-835B-0E6B7875BCFE}"/>
              </a:ext>
              <a:ext uri="{C183D7F6-B498-43B3-948B-1728B52AA6E4}">
                <adec:decorative xmlns:adec="http://schemas.microsoft.com/office/drawing/2017/decorative" val="1"/>
              </a:ext>
            </a:extLst>
          </p:cNvPr>
          <p:cNvSpPr>
            <a:spLocks noGrp="1"/>
          </p:cNvSpPr>
          <p:nvPr>
            <p:ph type="pic" sz="quarter" idx="17" hasCustomPrompt="1"/>
          </p:nvPr>
        </p:nvSpPr>
        <p:spPr>
          <a:xfrm>
            <a:off x="5413741" y="2443163"/>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0" name="Picture Placeholder 6">
            <a:extLst>
              <a:ext uri="{FF2B5EF4-FFF2-40B4-BE49-F238E27FC236}">
                <a16:creationId xmlns:a16="http://schemas.microsoft.com/office/drawing/2014/main" id="{EDE8649F-2920-9445-9CB4-612AECFD0FC3}"/>
              </a:ext>
              <a:ext uri="{C183D7F6-B498-43B3-948B-1728B52AA6E4}">
                <adec:decorative xmlns:adec="http://schemas.microsoft.com/office/drawing/2017/decorative" val="1"/>
              </a:ext>
            </a:extLst>
          </p:cNvPr>
          <p:cNvSpPr>
            <a:spLocks noGrp="1"/>
          </p:cNvSpPr>
          <p:nvPr>
            <p:ph type="pic" sz="quarter" idx="18" hasCustomPrompt="1"/>
          </p:nvPr>
        </p:nvSpPr>
        <p:spPr>
          <a:xfrm>
            <a:off x="7761154" y="2455195"/>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1" name="Picture Placeholder 6">
            <a:extLst>
              <a:ext uri="{FF2B5EF4-FFF2-40B4-BE49-F238E27FC236}">
                <a16:creationId xmlns:a16="http://schemas.microsoft.com/office/drawing/2014/main" id="{677096CB-BEE8-E342-9743-F60CC1B37E2C}"/>
              </a:ext>
              <a:ext uri="{C183D7F6-B498-43B3-948B-1728B52AA6E4}">
                <adec:decorative xmlns:adec="http://schemas.microsoft.com/office/drawing/2017/decorative" val="1"/>
              </a:ext>
            </a:extLst>
          </p:cNvPr>
          <p:cNvSpPr>
            <a:spLocks noGrp="1"/>
          </p:cNvSpPr>
          <p:nvPr>
            <p:ph type="pic" sz="quarter" idx="19" hasCustomPrompt="1"/>
          </p:nvPr>
        </p:nvSpPr>
        <p:spPr>
          <a:xfrm>
            <a:off x="10113075" y="2455195"/>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pic>
        <p:nvPicPr>
          <p:cNvPr id="33" name="Colour logo RGB_DM.jpeg">
            <a:extLst>
              <a:ext uri="{FF2B5EF4-FFF2-40B4-BE49-F238E27FC236}">
                <a16:creationId xmlns:a16="http://schemas.microsoft.com/office/drawing/2014/main" id="{FD28B0AE-044C-F64A-88F1-14A7D7F75182}"/>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217662759"/>
      </p:ext>
    </p:extLst>
  </p:cSld>
  <p:clrMapOvr>
    <a:masterClrMapping/>
  </p:clrMapOvr>
  <p:transition spd="med"/>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preserve="1" userDrawn="1">
  <p:cSld name="Five grey circles for icons ">
    <p:spTree>
      <p:nvGrpSpPr>
        <p:cNvPr id="1" name=""/>
        <p:cNvGrpSpPr/>
        <p:nvPr/>
      </p:nvGrpSpPr>
      <p:grpSpPr>
        <a:xfrm>
          <a:off x="0" y="0"/>
          <a:ext cx="0" cy="0"/>
          <a:chOff x="0" y="0"/>
          <a:chExt cx="0" cy="0"/>
        </a:xfrm>
      </p:grpSpPr>
      <p:sp>
        <p:nvSpPr>
          <p:cNvPr id="21" name="Прямоугольник 8">
            <a:extLst>
              <a:ext uri="{FF2B5EF4-FFF2-40B4-BE49-F238E27FC236}">
                <a16:creationId xmlns:a16="http://schemas.microsoft.com/office/drawing/2014/main" id="{209E3B24-08AA-D544-9763-7B9604F89650}"/>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5073"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Cambridge blue strip/circles slide</a:t>
            </a:r>
            <a:endParaRPr lang="en-US"/>
          </a:p>
        </p:txBody>
      </p:sp>
      <p:pic>
        <p:nvPicPr>
          <p:cNvPr id="10" name="UoC_BrandTexture_SingleColour_RGB_UoC_SingleColour_LCB_CMYK.png">
            <a:extLst>
              <a:ext uri="{FF2B5EF4-FFF2-40B4-BE49-F238E27FC236}">
                <a16:creationId xmlns:a16="http://schemas.microsoft.com/office/drawing/2014/main" id="{5678C70A-86AB-A742-BF8C-6CA1574D99E9}"/>
              </a:ext>
              <a:ext uri="{C183D7F6-B498-43B3-948B-1728B52AA6E4}">
                <adec:decorative xmlns:adec="http://schemas.microsoft.com/office/drawing/2017/decorative" val="1"/>
              </a:ext>
            </a:extLst>
          </p:cNvPr>
          <p:cNvPicPr>
            <a:picLocks noChangeAspect="1"/>
          </p:cNvPicPr>
          <p:nvPr userDrawn="1"/>
        </p:nvPicPr>
        <p:blipFill>
          <a:blip r:embed="rId2">
            <a:alphaModFix amt="89894"/>
          </a:blip>
          <a:srcRect l="928" t="37802" r="15100" b="25943"/>
          <a:stretch>
            <a:fillRect/>
          </a:stretch>
        </p:blipFill>
        <p:spPr>
          <a:xfrm>
            <a:off x="595" y="1948457"/>
            <a:ext cx="12190816" cy="2960911"/>
          </a:xfrm>
          <a:prstGeom prst="rect">
            <a:avLst/>
          </a:prstGeom>
          <a:ln w="12700">
            <a:miter lim="400000"/>
          </a:ln>
        </p:spPr>
      </p:pic>
      <p:sp>
        <p:nvSpPr>
          <p:cNvPr id="16" name="Circle">
            <a:extLst>
              <a:ext uri="{FF2B5EF4-FFF2-40B4-BE49-F238E27FC236}">
                <a16:creationId xmlns:a16="http://schemas.microsoft.com/office/drawing/2014/main" id="{34B2F1D2-F567-DB40-BADC-6C414C45CD78}"/>
              </a:ext>
            </a:extLst>
          </p:cNvPr>
          <p:cNvSpPr/>
          <p:nvPr userDrawn="1"/>
        </p:nvSpPr>
        <p:spPr>
          <a:xfrm>
            <a:off x="530124" y="2388732"/>
            <a:ext cx="1403742" cy="1403742"/>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17" name="Circle">
            <a:extLst>
              <a:ext uri="{FF2B5EF4-FFF2-40B4-BE49-F238E27FC236}">
                <a16:creationId xmlns:a16="http://schemas.microsoft.com/office/drawing/2014/main" id="{07AB089A-1FA1-BF49-AB8C-7995B04A4028}"/>
              </a:ext>
            </a:extLst>
          </p:cNvPr>
          <p:cNvSpPr/>
          <p:nvPr userDrawn="1"/>
        </p:nvSpPr>
        <p:spPr>
          <a:xfrm>
            <a:off x="2766887" y="2388732"/>
            <a:ext cx="1403742" cy="1403742"/>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18" name="Circle">
            <a:extLst>
              <a:ext uri="{FF2B5EF4-FFF2-40B4-BE49-F238E27FC236}">
                <a16:creationId xmlns:a16="http://schemas.microsoft.com/office/drawing/2014/main" id="{7B9E3FE2-FEE8-1C4E-9F00-6F99765CC464}"/>
              </a:ext>
            </a:extLst>
          </p:cNvPr>
          <p:cNvSpPr/>
          <p:nvPr userDrawn="1"/>
        </p:nvSpPr>
        <p:spPr>
          <a:xfrm>
            <a:off x="5052546" y="2393690"/>
            <a:ext cx="1393826" cy="1393826"/>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19" name="Circle">
            <a:extLst>
              <a:ext uri="{FF2B5EF4-FFF2-40B4-BE49-F238E27FC236}">
                <a16:creationId xmlns:a16="http://schemas.microsoft.com/office/drawing/2014/main" id="{4A04ABC2-80E7-F143-9AC8-83AFA692422D}"/>
              </a:ext>
            </a:extLst>
          </p:cNvPr>
          <p:cNvSpPr/>
          <p:nvPr userDrawn="1"/>
        </p:nvSpPr>
        <p:spPr>
          <a:xfrm>
            <a:off x="7304344" y="2415789"/>
            <a:ext cx="1393826" cy="1393826"/>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20" name="Circle">
            <a:extLst>
              <a:ext uri="{FF2B5EF4-FFF2-40B4-BE49-F238E27FC236}">
                <a16:creationId xmlns:a16="http://schemas.microsoft.com/office/drawing/2014/main" id="{F7658BE0-AD56-2E49-992A-C0F85B7B96B8}"/>
              </a:ext>
            </a:extLst>
          </p:cNvPr>
          <p:cNvSpPr/>
          <p:nvPr userDrawn="1"/>
        </p:nvSpPr>
        <p:spPr>
          <a:xfrm>
            <a:off x="9547836" y="2398648"/>
            <a:ext cx="1393826" cy="1393826"/>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3" name="Picture Placeholder 2">
            <a:extLst>
              <a:ext uri="{FF2B5EF4-FFF2-40B4-BE49-F238E27FC236}">
                <a16:creationId xmlns:a16="http://schemas.microsoft.com/office/drawing/2014/main" id="{5BDE6242-5706-9B4F-996F-C7C230D18703}"/>
              </a:ext>
              <a:ext uri="{C183D7F6-B498-43B3-948B-1728B52AA6E4}">
                <adec:decorative xmlns:adec="http://schemas.microsoft.com/office/drawing/2017/decorative" val="1"/>
              </a:ext>
            </a:extLst>
          </p:cNvPr>
          <p:cNvSpPr>
            <a:spLocks noGrp="1"/>
          </p:cNvSpPr>
          <p:nvPr>
            <p:ph type="pic" sz="quarter" idx="10" hasCustomPrompt="1"/>
          </p:nvPr>
        </p:nvSpPr>
        <p:spPr>
          <a:xfrm>
            <a:off x="663929" y="2635250"/>
            <a:ext cx="1121453" cy="877971"/>
          </a:xfrm>
          <a:prstGeom prst="rect">
            <a:avLst/>
          </a:prstGeom>
        </p:spPr>
        <p:txBody>
          <a:bodyPr/>
          <a:lstStyle>
            <a:lvl1pPr marL="0" indent="0">
              <a:buNone/>
              <a:defRPr/>
            </a:lvl1pPr>
          </a:lstStyle>
          <a:p>
            <a:r>
              <a:rPr lang="en-US"/>
              <a:t>Icon</a:t>
            </a:r>
          </a:p>
        </p:txBody>
      </p:sp>
      <p:sp>
        <p:nvSpPr>
          <p:cNvPr id="22" name="Picture Placeholder 2">
            <a:extLst>
              <a:ext uri="{FF2B5EF4-FFF2-40B4-BE49-F238E27FC236}">
                <a16:creationId xmlns:a16="http://schemas.microsoft.com/office/drawing/2014/main" id="{1BFC58C9-871F-4347-BEF0-13FB7F9434E9}"/>
              </a:ext>
              <a:ext uri="{C183D7F6-B498-43B3-948B-1728B52AA6E4}">
                <adec:decorative xmlns:adec="http://schemas.microsoft.com/office/drawing/2017/decorative" val="1"/>
              </a:ext>
            </a:extLst>
          </p:cNvPr>
          <p:cNvSpPr>
            <a:spLocks noGrp="1"/>
          </p:cNvSpPr>
          <p:nvPr>
            <p:ph type="pic" sz="quarter" idx="11" hasCustomPrompt="1"/>
          </p:nvPr>
        </p:nvSpPr>
        <p:spPr>
          <a:xfrm>
            <a:off x="2912990" y="2659313"/>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3" name="Picture Placeholder 2">
            <a:extLst>
              <a:ext uri="{FF2B5EF4-FFF2-40B4-BE49-F238E27FC236}">
                <a16:creationId xmlns:a16="http://schemas.microsoft.com/office/drawing/2014/main" id="{2EAD3FA7-7602-6A4F-BB80-156EE27FCFC8}"/>
              </a:ext>
              <a:ext uri="{C183D7F6-B498-43B3-948B-1728B52AA6E4}">
                <adec:decorative xmlns:adec="http://schemas.microsoft.com/office/drawing/2017/decorative" val="1"/>
              </a:ext>
            </a:extLst>
          </p:cNvPr>
          <p:cNvSpPr>
            <a:spLocks noGrp="1"/>
          </p:cNvSpPr>
          <p:nvPr>
            <p:ph type="pic" sz="quarter" idx="12" hasCustomPrompt="1"/>
          </p:nvPr>
        </p:nvSpPr>
        <p:spPr>
          <a:xfrm>
            <a:off x="5169681" y="2659313"/>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4" name="Picture Placeholder 2">
            <a:extLst>
              <a:ext uri="{FF2B5EF4-FFF2-40B4-BE49-F238E27FC236}">
                <a16:creationId xmlns:a16="http://schemas.microsoft.com/office/drawing/2014/main" id="{D3A1FEF2-1052-784F-B581-7866A5DE1981}"/>
              </a:ext>
              <a:ext uri="{C183D7F6-B498-43B3-948B-1728B52AA6E4}">
                <adec:decorative xmlns:adec="http://schemas.microsoft.com/office/drawing/2017/decorative" val="1"/>
              </a:ext>
            </a:extLst>
          </p:cNvPr>
          <p:cNvSpPr>
            <a:spLocks noGrp="1"/>
          </p:cNvSpPr>
          <p:nvPr>
            <p:ph type="pic" sz="quarter" idx="13" hasCustomPrompt="1"/>
          </p:nvPr>
        </p:nvSpPr>
        <p:spPr>
          <a:xfrm>
            <a:off x="7440530" y="2673716"/>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5" name="Picture Placeholder 2">
            <a:extLst>
              <a:ext uri="{FF2B5EF4-FFF2-40B4-BE49-F238E27FC236}">
                <a16:creationId xmlns:a16="http://schemas.microsoft.com/office/drawing/2014/main" id="{3F336894-E920-9945-B200-4F46ACB6F8FE}"/>
              </a:ext>
              <a:ext uri="{C183D7F6-B498-43B3-948B-1728B52AA6E4}">
                <adec:decorative xmlns:adec="http://schemas.microsoft.com/office/drawing/2017/decorative" val="1"/>
              </a:ext>
            </a:extLst>
          </p:cNvPr>
          <p:cNvSpPr>
            <a:spLocks noGrp="1"/>
          </p:cNvSpPr>
          <p:nvPr>
            <p:ph type="pic" sz="quarter" idx="14" hasCustomPrompt="1"/>
          </p:nvPr>
        </p:nvSpPr>
        <p:spPr>
          <a:xfrm>
            <a:off x="9681336" y="2659314"/>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7" name="Text Placeholder 26">
            <a:extLst>
              <a:ext uri="{FF2B5EF4-FFF2-40B4-BE49-F238E27FC236}">
                <a16:creationId xmlns:a16="http://schemas.microsoft.com/office/drawing/2014/main" id="{8E5A792D-7881-DA47-B67B-6A9AED804F23}"/>
              </a:ext>
            </a:extLst>
          </p:cNvPr>
          <p:cNvSpPr>
            <a:spLocks noGrp="1"/>
          </p:cNvSpPr>
          <p:nvPr>
            <p:ph type="body" sz="quarter" idx="15" hasCustomPrompt="1"/>
          </p:nvPr>
        </p:nvSpPr>
        <p:spPr>
          <a:xfrm>
            <a:off x="522980" y="3979980"/>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28" name="Text Placeholder 26">
            <a:extLst>
              <a:ext uri="{FF2B5EF4-FFF2-40B4-BE49-F238E27FC236}">
                <a16:creationId xmlns:a16="http://schemas.microsoft.com/office/drawing/2014/main" id="{BA10E996-58AD-3D44-AA2E-2500D6C8CE64}"/>
              </a:ext>
            </a:extLst>
          </p:cNvPr>
          <p:cNvSpPr>
            <a:spLocks noGrp="1"/>
          </p:cNvSpPr>
          <p:nvPr>
            <p:ph type="body" sz="quarter" idx="16" hasCustomPrompt="1"/>
          </p:nvPr>
        </p:nvSpPr>
        <p:spPr>
          <a:xfrm>
            <a:off x="2767279" y="3979980"/>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29" name="Text Placeholder 26">
            <a:extLst>
              <a:ext uri="{FF2B5EF4-FFF2-40B4-BE49-F238E27FC236}">
                <a16:creationId xmlns:a16="http://schemas.microsoft.com/office/drawing/2014/main" id="{6630B48E-9A17-124B-B8F7-BFA13131E263}"/>
              </a:ext>
            </a:extLst>
          </p:cNvPr>
          <p:cNvSpPr>
            <a:spLocks noGrp="1"/>
          </p:cNvSpPr>
          <p:nvPr>
            <p:ph type="body" sz="quarter" idx="17" hasCustomPrompt="1"/>
          </p:nvPr>
        </p:nvSpPr>
        <p:spPr>
          <a:xfrm>
            <a:off x="5052546" y="3975022"/>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30" name="Text Placeholder 26">
            <a:extLst>
              <a:ext uri="{FF2B5EF4-FFF2-40B4-BE49-F238E27FC236}">
                <a16:creationId xmlns:a16="http://schemas.microsoft.com/office/drawing/2014/main" id="{47ACFCF4-33E3-014C-8A92-A7DEBB2F317C}"/>
              </a:ext>
            </a:extLst>
          </p:cNvPr>
          <p:cNvSpPr>
            <a:spLocks noGrp="1"/>
          </p:cNvSpPr>
          <p:nvPr>
            <p:ph type="body" sz="quarter" idx="18" hasCustomPrompt="1"/>
          </p:nvPr>
        </p:nvSpPr>
        <p:spPr>
          <a:xfrm>
            <a:off x="7331997" y="3975022"/>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31" name="Text Placeholder 26">
            <a:extLst>
              <a:ext uri="{FF2B5EF4-FFF2-40B4-BE49-F238E27FC236}">
                <a16:creationId xmlns:a16="http://schemas.microsoft.com/office/drawing/2014/main" id="{094FF055-4CDA-9746-A300-EF1D03AB9629}"/>
              </a:ext>
            </a:extLst>
          </p:cNvPr>
          <p:cNvSpPr>
            <a:spLocks noGrp="1"/>
          </p:cNvSpPr>
          <p:nvPr>
            <p:ph type="body" sz="quarter" idx="19" hasCustomPrompt="1"/>
          </p:nvPr>
        </p:nvSpPr>
        <p:spPr>
          <a:xfrm>
            <a:off x="9547836" y="3970553"/>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pic>
        <p:nvPicPr>
          <p:cNvPr id="26" name="Colour logo RGB_DM.jpeg">
            <a:extLst>
              <a:ext uri="{FF2B5EF4-FFF2-40B4-BE49-F238E27FC236}">
                <a16:creationId xmlns:a16="http://schemas.microsoft.com/office/drawing/2014/main" id="{7CCDDDD8-5A1D-8940-9A82-B9C272EF9162}"/>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91236427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preserve="1" userDrawn="1">
  <p:cSld name="Five Icons on Squares with Text">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32" name="UoC_BrandTexture_SingleColour_RGB_UoC_SingleColour_CB_Texture_CMYK.png">
            <a:extLst>
              <a:ext uri="{FF2B5EF4-FFF2-40B4-BE49-F238E27FC236}">
                <a16:creationId xmlns:a16="http://schemas.microsoft.com/office/drawing/2014/main" id="{7D2A6EBE-AC87-3448-99AB-687BB8BC99D3}"/>
              </a:ext>
              <a:ext uri="{C183D7F6-B498-43B3-948B-1728B52AA6E4}">
                <adec:decorative xmlns:adec="http://schemas.microsoft.com/office/drawing/2017/decorative" val="1"/>
              </a:ext>
            </a:extLst>
          </p:cNvPr>
          <p:cNvPicPr>
            <a:picLocks noChangeAspect="1"/>
          </p:cNvPicPr>
          <p:nvPr userDrawn="1"/>
        </p:nvPicPr>
        <p:blipFill>
          <a:blip r:embed="rId2"/>
          <a:srcRect l="33966" t="1510" r="45226" b="65462"/>
          <a:stretch>
            <a:fillRect/>
          </a:stretch>
        </p:blipFill>
        <p:spPr>
          <a:xfrm>
            <a:off x="417503" y="2503077"/>
            <a:ext cx="1888744" cy="1687016"/>
          </a:xfrm>
          <a:prstGeom prst="rect">
            <a:avLst/>
          </a:prstGeom>
          <a:ln w="12700">
            <a:miter lim="400000"/>
          </a:ln>
        </p:spPr>
      </p:pic>
      <p:pic>
        <p:nvPicPr>
          <p:cNvPr id="33" name="UoC_BrandTexture_SingleColour_RGB_UoC_SingleColour_CB_Texture_CMYK.png">
            <a:extLst>
              <a:ext uri="{FF2B5EF4-FFF2-40B4-BE49-F238E27FC236}">
                <a16:creationId xmlns:a16="http://schemas.microsoft.com/office/drawing/2014/main" id="{8D248FAF-B4E0-9147-9C2B-6266D9548D8D}"/>
              </a:ext>
              <a:ext uri="{C183D7F6-B498-43B3-948B-1728B52AA6E4}">
                <adec:decorative xmlns:adec="http://schemas.microsoft.com/office/drawing/2017/decorative" val="1"/>
              </a:ext>
            </a:extLst>
          </p:cNvPr>
          <p:cNvPicPr>
            <a:picLocks noChangeAspect="1"/>
          </p:cNvPicPr>
          <p:nvPr userDrawn="1"/>
        </p:nvPicPr>
        <p:blipFill>
          <a:blip r:embed="rId2"/>
          <a:srcRect l="68310" t="45095" r="18417" b="33672"/>
          <a:stretch>
            <a:fillRect/>
          </a:stretch>
        </p:blipFill>
        <p:spPr>
          <a:xfrm>
            <a:off x="7375447" y="2503077"/>
            <a:ext cx="1874112" cy="1687016"/>
          </a:xfrm>
          <a:prstGeom prst="rect">
            <a:avLst/>
          </a:prstGeom>
          <a:ln w="12700">
            <a:miter lim="400000"/>
          </a:ln>
        </p:spPr>
      </p:pic>
      <p:pic>
        <p:nvPicPr>
          <p:cNvPr id="34" name="UoC_BrandTexture_SingleColour_RGB_UoC_SingleColour_CB_Texture_CMYK.png">
            <a:extLst>
              <a:ext uri="{FF2B5EF4-FFF2-40B4-BE49-F238E27FC236}">
                <a16:creationId xmlns:a16="http://schemas.microsoft.com/office/drawing/2014/main" id="{837F686A-D1E7-5A4B-904D-28C06328065C}"/>
              </a:ext>
              <a:ext uri="{C183D7F6-B498-43B3-948B-1728B52AA6E4}">
                <adec:decorative xmlns:adec="http://schemas.microsoft.com/office/drawing/2017/decorative" val="1"/>
              </a:ext>
            </a:extLst>
          </p:cNvPr>
          <p:cNvPicPr>
            <a:picLocks noChangeAspect="1"/>
          </p:cNvPicPr>
          <p:nvPr userDrawn="1"/>
        </p:nvPicPr>
        <p:blipFill>
          <a:blip r:embed="rId2"/>
          <a:srcRect l="50071" t="53938" r="34430" b="21462"/>
          <a:stretch>
            <a:fillRect/>
          </a:stretch>
        </p:blipFill>
        <p:spPr>
          <a:xfrm>
            <a:off x="2748903" y="2503077"/>
            <a:ext cx="1888744" cy="1687016"/>
          </a:xfrm>
          <a:prstGeom prst="rect">
            <a:avLst/>
          </a:prstGeom>
          <a:ln w="12700">
            <a:miter lim="400000"/>
          </a:ln>
        </p:spPr>
      </p:pic>
      <p:pic>
        <p:nvPicPr>
          <p:cNvPr id="35" name="UoC_BrandTexture_SingleColour_RGB_UoC_SingleColour_CB_Texture_CMYK.png">
            <a:extLst>
              <a:ext uri="{FF2B5EF4-FFF2-40B4-BE49-F238E27FC236}">
                <a16:creationId xmlns:a16="http://schemas.microsoft.com/office/drawing/2014/main" id="{22EC0DDB-14F5-A84D-83A2-2E6A33551CDF}"/>
              </a:ext>
              <a:ext uri="{C183D7F6-B498-43B3-948B-1728B52AA6E4}">
                <adec:decorative xmlns:adec="http://schemas.microsoft.com/office/drawing/2017/decorative" val="1"/>
              </a:ext>
            </a:extLst>
          </p:cNvPr>
          <p:cNvPicPr>
            <a:picLocks noChangeAspect="1"/>
          </p:cNvPicPr>
          <p:nvPr userDrawn="1"/>
        </p:nvPicPr>
        <p:blipFill>
          <a:blip r:embed="rId2"/>
          <a:srcRect l="46493" t="7156" r="38008" b="68244"/>
          <a:stretch>
            <a:fillRect/>
          </a:stretch>
        </p:blipFill>
        <p:spPr>
          <a:xfrm>
            <a:off x="5080303" y="2507169"/>
            <a:ext cx="1888744" cy="1687016"/>
          </a:xfrm>
          <a:prstGeom prst="rect">
            <a:avLst/>
          </a:prstGeom>
          <a:ln w="12700">
            <a:miter lim="400000"/>
          </a:ln>
        </p:spPr>
      </p:pic>
      <p:pic>
        <p:nvPicPr>
          <p:cNvPr id="36" name="UoC_BrandTexture_SingleColour_RGB_UoC_SingleColour_CB_Texture_CMYK.png">
            <a:extLst>
              <a:ext uri="{FF2B5EF4-FFF2-40B4-BE49-F238E27FC236}">
                <a16:creationId xmlns:a16="http://schemas.microsoft.com/office/drawing/2014/main" id="{9C095093-AAF9-514E-8EDB-6A55EABD4F3F}"/>
              </a:ext>
              <a:ext uri="{C183D7F6-B498-43B3-948B-1728B52AA6E4}">
                <adec:decorative xmlns:adec="http://schemas.microsoft.com/office/drawing/2017/decorative" val="1"/>
              </a:ext>
            </a:extLst>
          </p:cNvPr>
          <p:cNvPicPr>
            <a:picLocks noChangeAspect="1"/>
          </p:cNvPicPr>
          <p:nvPr userDrawn="1"/>
        </p:nvPicPr>
        <p:blipFill>
          <a:blip r:embed="rId2"/>
          <a:srcRect l="52918" t="2519" r="31795" b="73028"/>
          <a:stretch>
            <a:fillRect/>
          </a:stretch>
        </p:blipFill>
        <p:spPr>
          <a:xfrm>
            <a:off x="9655959" y="2508109"/>
            <a:ext cx="1862935" cy="1676955"/>
          </a:xfrm>
          <a:prstGeom prst="rect">
            <a:avLst/>
          </a:prstGeom>
          <a:ln w="12700">
            <a:miter lim="400000"/>
          </a:ln>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Cambridge blue squares slide</a:t>
            </a:r>
            <a:endParaRPr lang="en-US"/>
          </a:p>
        </p:txBody>
      </p:sp>
      <p:sp>
        <p:nvSpPr>
          <p:cNvPr id="3" name="Text Placeholder 2">
            <a:extLst>
              <a:ext uri="{FF2B5EF4-FFF2-40B4-BE49-F238E27FC236}">
                <a16:creationId xmlns:a16="http://schemas.microsoft.com/office/drawing/2014/main" id="{55025930-FE87-8940-A521-80DA1CD11870}"/>
              </a:ext>
            </a:extLst>
          </p:cNvPr>
          <p:cNvSpPr>
            <a:spLocks noGrp="1"/>
          </p:cNvSpPr>
          <p:nvPr>
            <p:ph type="body" sz="quarter" idx="10" hasCustomPrompt="1"/>
          </p:nvPr>
        </p:nvSpPr>
        <p:spPr>
          <a:xfrm>
            <a:off x="638509" y="4472950"/>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0" name="Text Placeholder 2">
            <a:extLst>
              <a:ext uri="{FF2B5EF4-FFF2-40B4-BE49-F238E27FC236}">
                <a16:creationId xmlns:a16="http://schemas.microsoft.com/office/drawing/2014/main" id="{6D631F0D-8D57-FC49-A915-F7EBEACC62C6}"/>
              </a:ext>
            </a:extLst>
          </p:cNvPr>
          <p:cNvSpPr>
            <a:spLocks noGrp="1"/>
          </p:cNvSpPr>
          <p:nvPr>
            <p:ph type="body" sz="quarter" idx="11" hasCustomPrompt="1"/>
          </p:nvPr>
        </p:nvSpPr>
        <p:spPr>
          <a:xfrm>
            <a:off x="2972929" y="4459179"/>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1" name="Text Placeholder 2">
            <a:extLst>
              <a:ext uri="{FF2B5EF4-FFF2-40B4-BE49-F238E27FC236}">
                <a16:creationId xmlns:a16="http://schemas.microsoft.com/office/drawing/2014/main" id="{5418BF70-E45B-A345-B77B-63EF4C27817A}"/>
              </a:ext>
            </a:extLst>
          </p:cNvPr>
          <p:cNvSpPr>
            <a:spLocks noGrp="1"/>
          </p:cNvSpPr>
          <p:nvPr>
            <p:ph type="body" sz="quarter" idx="12" hasCustomPrompt="1"/>
          </p:nvPr>
        </p:nvSpPr>
        <p:spPr>
          <a:xfrm>
            <a:off x="7560421" y="445917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2" name="Text Placeholder 2">
            <a:extLst>
              <a:ext uri="{FF2B5EF4-FFF2-40B4-BE49-F238E27FC236}">
                <a16:creationId xmlns:a16="http://schemas.microsoft.com/office/drawing/2014/main" id="{8AD74AF9-7F7B-8646-8ED6-E70E7B65C1E1}"/>
              </a:ext>
            </a:extLst>
          </p:cNvPr>
          <p:cNvSpPr>
            <a:spLocks noGrp="1"/>
          </p:cNvSpPr>
          <p:nvPr>
            <p:ph type="body" sz="quarter" idx="13" hasCustomPrompt="1"/>
          </p:nvPr>
        </p:nvSpPr>
        <p:spPr>
          <a:xfrm>
            <a:off x="9831483" y="445917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7" name="Text Placeholder 2">
            <a:extLst>
              <a:ext uri="{FF2B5EF4-FFF2-40B4-BE49-F238E27FC236}">
                <a16:creationId xmlns:a16="http://schemas.microsoft.com/office/drawing/2014/main" id="{1CB57C4D-4D34-6849-A54F-C386D598FAEF}"/>
              </a:ext>
            </a:extLst>
          </p:cNvPr>
          <p:cNvSpPr>
            <a:spLocks noGrp="1"/>
          </p:cNvSpPr>
          <p:nvPr>
            <p:ph type="body" sz="quarter" idx="14" hasCustomPrompt="1"/>
          </p:nvPr>
        </p:nvSpPr>
        <p:spPr>
          <a:xfrm>
            <a:off x="5266675" y="4482891"/>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7" name="Picture Placeholder 6">
            <a:extLst>
              <a:ext uri="{FF2B5EF4-FFF2-40B4-BE49-F238E27FC236}">
                <a16:creationId xmlns:a16="http://schemas.microsoft.com/office/drawing/2014/main" id="{65C895C2-681E-E843-A259-0511E554B554}"/>
              </a:ext>
              <a:ext uri="{C183D7F6-B498-43B3-948B-1728B52AA6E4}">
                <adec:decorative xmlns:adec="http://schemas.microsoft.com/office/drawing/2017/decorative" val="1"/>
              </a:ext>
            </a:extLst>
          </p:cNvPr>
          <p:cNvSpPr>
            <a:spLocks noGrp="1"/>
          </p:cNvSpPr>
          <p:nvPr>
            <p:ph type="pic" sz="quarter" idx="15" hasCustomPrompt="1"/>
          </p:nvPr>
        </p:nvSpPr>
        <p:spPr>
          <a:xfrm>
            <a:off x="424434" y="2503075"/>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8" name="Picture Placeholder 6">
            <a:extLst>
              <a:ext uri="{FF2B5EF4-FFF2-40B4-BE49-F238E27FC236}">
                <a16:creationId xmlns:a16="http://schemas.microsoft.com/office/drawing/2014/main" id="{C47E7ECE-48AB-6E48-8A9C-C8A99CB3A43F}"/>
              </a:ext>
              <a:ext uri="{C183D7F6-B498-43B3-948B-1728B52AA6E4}">
                <adec:decorative xmlns:adec="http://schemas.microsoft.com/office/drawing/2017/decorative" val="1"/>
              </a:ext>
            </a:extLst>
          </p:cNvPr>
          <p:cNvSpPr>
            <a:spLocks noGrp="1"/>
          </p:cNvSpPr>
          <p:nvPr>
            <p:ph type="pic" sz="quarter" idx="16" hasCustomPrompt="1"/>
          </p:nvPr>
        </p:nvSpPr>
        <p:spPr>
          <a:xfrm>
            <a:off x="2766432" y="2513138"/>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9" name="Picture Placeholder 6">
            <a:extLst>
              <a:ext uri="{FF2B5EF4-FFF2-40B4-BE49-F238E27FC236}">
                <a16:creationId xmlns:a16="http://schemas.microsoft.com/office/drawing/2014/main" id="{CE9972EC-C9D6-8A48-835B-0E6B7875BCFE}"/>
              </a:ext>
              <a:ext uri="{C183D7F6-B498-43B3-948B-1728B52AA6E4}">
                <adec:decorative xmlns:adec="http://schemas.microsoft.com/office/drawing/2017/decorative" val="1"/>
              </a:ext>
            </a:extLst>
          </p:cNvPr>
          <p:cNvSpPr>
            <a:spLocks noGrp="1"/>
          </p:cNvSpPr>
          <p:nvPr>
            <p:ph type="pic" sz="quarter" idx="17" hasCustomPrompt="1"/>
          </p:nvPr>
        </p:nvSpPr>
        <p:spPr>
          <a:xfrm>
            <a:off x="5087496" y="2503075"/>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0" name="Picture Placeholder 6">
            <a:extLst>
              <a:ext uri="{FF2B5EF4-FFF2-40B4-BE49-F238E27FC236}">
                <a16:creationId xmlns:a16="http://schemas.microsoft.com/office/drawing/2014/main" id="{EDE8649F-2920-9445-9CB4-612AECFD0FC3}"/>
              </a:ext>
              <a:ext uri="{C183D7F6-B498-43B3-948B-1728B52AA6E4}">
                <adec:decorative xmlns:adec="http://schemas.microsoft.com/office/drawing/2017/decorative" val="1"/>
              </a:ext>
            </a:extLst>
          </p:cNvPr>
          <p:cNvSpPr>
            <a:spLocks noGrp="1"/>
          </p:cNvSpPr>
          <p:nvPr>
            <p:ph type="pic" sz="quarter" idx="18" hasCustomPrompt="1"/>
          </p:nvPr>
        </p:nvSpPr>
        <p:spPr>
          <a:xfrm>
            <a:off x="7384896" y="2503077"/>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1" name="Picture Placeholder 6">
            <a:extLst>
              <a:ext uri="{FF2B5EF4-FFF2-40B4-BE49-F238E27FC236}">
                <a16:creationId xmlns:a16="http://schemas.microsoft.com/office/drawing/2014/main" id="{677096CB-BEE8-E342-9743-F60CC1B37E2C}"/>
              </a:ext>
              <a:ext uri="{C183D7F6-B498-43B3-948B-1728B52AA6E4}">
                <adec:decorative xmlns:adec="http://schemas.microsoft.com/office/drawing/2017/decorative" val="1"/>
              </a:ext>
            </a:extLst>
          </p:cNvPr>
          <p:cNvSpPr>
            <a:spLocks noGrp="1"/>
          </p:cNvSpPr>
          <p:nvPr>
            <p:ph type="pic" sz="quarter" idx="19" hasCustomPrompt="1"/>
          </p:nvPr>
        </p:nvSpPr>
        <p:spPr>
          <a:xfrm>
            <a:off x="9655958" y="2503077"/>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pic>
        <p:nvPicPr>
          <p:cNvPr id="23" name="Colour logo RGB_DM.jpeg">
            <a:extLst>
              <a:ext uri="{FF2B5EF4-FFF2-40B4-BE49-F238E27FC236}">
                <a16:creationId xmlns:a16="http://schemas.microsoft.com/office/drawing/2014/main" id="{F1141302-E204-8C45-9500-24D78FBBC6AF}"/>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584149512"/>
      </p:ext>
    </p:extLst>
  </p:cSld>
  <p:clrMapOvr>
    <a:masterClrMapping/>
  </p:clrMapOvr>
  <p:transition spd="med"/>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preserve="1" userDrawn="1">
  <p:cSld name="Five icons on navy squares">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15073"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26" name="UoC_BrandTexture_SingleColour_RGB_UoC_SingleColour_LCB_CMYK.png">
            <a:extLst>
              <a:ext uri="{FF2B5EF4-FFF2-40B4-BE49-F238E27FC236}">
                <a16:creationId xmlns:a16="http://schemas.microsoft.com/office/drawing/2014/main" id="{BB1AAC86-2820-824B-9AEA-0FCBCA49C4D5}"/>
              </a:ext>
              <a:ext uri="{C183D7F6-B498-43B3-948B-1728B52AA6E4}">
                <adec:decorative xmlns:adec="http://schemas.microsoft.com/office/drawing/2017/decorative" val="1"/>
              </a:ext>
            </a:extLst>
          </p:cNvPr>
          <p:cNvPicPr>
            <a:picLocks noChangeAspect="1"/>
          </p:cNvPicPr>
          <p:nvPr userDrawn="1"/>
        </p:nvPicPr>
        <p:blipFill>
          <a:blip r:embed="rId2">
            <a:alphaModFix amt="89894"/>
          </a:blip>
          <a:srcRect l="928" t="25125" r="15100" b="44611"/>
          <a:stretch>
            <a:fillRect/>
          </a:stretch>
        </p:blipFill>
        <p:spPr>
          <a:xfrm>
            <a:off x="-15669" y="2879448"/>
            <a:ext cx="12280555" cy="2471592"/>
          </a:xfrm>
          <a:prstGeom prst="rect">
            <a:avLst/>
          </a:prstGeom>
          <a:ln w="12700">
            <a:miter lim="400000"/>
          </a:ln>
        </p:spPr>
      </p:pic>
      <p:pic>
        <p:nvPicPr>
          <p:cNvPr id="32" name="UoC_BrandTexture_Expressive_RGB-01.png">
            <a:extLst>
              <a:ext uri="{FF2B5EF4-FFF2-40B4-BE49-F238E27FC236}">
                <a16:creationId xmlns:a16="http://schemas.microsoft.com/office/drawing/2014/main" id="{44BBA009-AB1F-6E47-811B-087372846848}"/>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2894621" y="2139669"/>
            <a:ext cx="1888744" cy="1687016"/>
          </a:xfrm>
          <a:prstGeom prst="rect">
            <a:avLst/>
          </a:prstGeom>
          <a:ln w="12700">
            <a:miter lim="400000"/>
          </a:ln>
        </p:spPr>
      </p:pic>
      <p:pic>
        <p:nvPicPr>
          <p:cNvPr id="33" name="UoC_BrandTexture_Expressive_RGB-01.png">
            <a:extLst>
              <a:ext uri="{FF2B5EF4-FFF2-40B4-BE49-F238E27FC236}">
                <a16:creationId xmlns:a16="http://schemas.microsoft.com/office/drawing/2014/main" id="{8B8ACEF6-57DA-EC45-9B10-9F883D16BB0F}"/>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5170777" y="2139669"/>
            <a:ext cx="1888744" cy="1687016"/>
          </a:xfrm>
          <a:prstGeom prst="rect">
            <a:avLst/>
          </a:prstGeom>
          <a:ln w="12700">
            <a:miter lim="400000"/>
          </a:ln>
        </p:spPr>
      </p:pic>
      <p:pic>
        <p:nvPicPr>
          <p:cNvPr id="34" name="UoC_BrandTexture_Expressive_RGB-01.png">
            <a:extLst>
              <a:ext uri="{FF2B5EF4-FFF2-40B4-BE49-F238E27FC236}">
                <a16:creationId xmlns:a16="http://schemas.microsoft.com/office/drawing/2014/main" id="{D51A886A-4793-D240-9A63-BB23197B5B33}"/>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7446255" y="2139669"/>
            <a:ext cx="1888744" cy="1687016"/>
          </a:xfrm>
          <a:prstGeom prst="rect">
            <a:avLst/>
          </a:prstGeom>
          <a:ln w="12700">
            <a:miter lim="400000"/>
          </a:ln>
        </p:spPr>
      </p:pic>
      <p:pic>
        <p:nvPicPr>
          <p:cNvPr id="35" name="UoC_BrandTexture_Expressive_RGB-01.png">
            <a:extLst>
              <a:ext uri="{FF2B5EF4-FFF2-40B4-BE49-F238E27FC236}">
                <a16:creationId xmlns:a16="http://schemas.microsoft.com/office/drawing/2014/main" id="{1EDF3FE7-32B0-FA4E-B001-1D2AEFCCEFF0}"/>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9686702" y="2139669"/>
            <a:ext cx="1888744" cy="1687016"/>
          </a:xfrm>
          <a:prstGeom prst="rect">
            <a:avLst/>
          </a:prstGeom>
          <a:ln w="12700">
            <a:miter lim="400000"/>
          </a:ln>
        </p:spPr>
      </p:pic>
      <p:pic>
        <p:nvPicPr>
          <p:cNvPr id="36" name="UoC_BrandTexture_Expressive_RGB-01.png">
            <a:extLst>
              <a:ext uri="{FF2B5EF4-FFF2-40B4-BE49-F238E27FC236}">
                <a16:creationId xmlns:a16="http://schemas.microsoft.com/office/drawing/2014/main" id="{50728033-ABDF-5146-891A-EA5B1CCDDEBE}"/>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654852" y="2139669"/>
            <a:ext cx="1888745" cy="1687016"/>
          </a:xfrm>
          <a:prstGeom prst="rect">
            <a:avLst/>
          </a:prstGeom>
          <a:ln w="12700">
            <a:miter lim="400000"/>
          </a:ln>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navy squares slide</a:t>
            </a:r>
            <a:endParaRPr lang="en-US"/>
          </a:p>
        </p:txBody>
      </p:sp>
      <p:sp>
        <p:nvSpPr>
          <p:cNvPr id="3" name="Picture Placeholder 2">
            <a:extLst>
              <a:ext uri="{FF2B5EF4-FFF2-40B4-BE49-F238E27FC236}">
                <a16:creationId xmlns:a16="http://schemas.microsoft.com/office/drawing/2014/main" id="{5BDE6242-5706-9B4F-996F-C7C230D18703}"/>
              </a:ext>
              <a:ext uri="{C183D7F6-B498-43B3-948B-1728B52AA6E4}">
                <adec:decorative xmlns:adec="http://schemas.microsoft.com/office/drawing/2017/decorative" val="1"/>
              </a:ext>
            </a:extLst>
          </p:cNvPr>
          <p:cNvSpPr>
            <a:spLocks noGrp="1"/>
          </p:cNvSpPr>
          <p:nvPr>
            <p:ph type="pic" sz="quarter" idx="10" hasCustomPrompt="1"/>
          </p:nvPr>
        </p:nvSpPr>
        <p:spPr>
          <a:xfrm>
            <a:off x="654852" y="2139669"/>
            <a:ext cx="1888065" cy="1687016"/>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7" name="Text Placeholder 26">
            <a:extLst>
              <a:ext uri="{FF2B5EF4-FFF2-40B4-BE49-F238E27FC236}">
                <a16:creationId xmlns:a16="http://schemas.microsoft.com/office/drawing/2014/main" id="{8E5A792D-7881-DA47-B67B-6A9AED804F23}"/>
              </a:ext>
            </a:extLst>
          </p:cNvPr>
          <p:cNvSpPr>
            <a:spLocks noGrp="1"/>
          </p:cNvSpPr>
          <p:nvPr>
            <p:ph type="body" sz="quarter" idx="15" hasCustomPrompt="1"/>
          </p:nvPr>
        </p:nvSpPr>
        <p:spPr>
          <a:xfrm>
            <a:off x="782053" y="4069700"/>
            <a:ext cx="1624263"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28" name="Text Placeholder 26">
            <a:extLst>
              <a:ext uri="{FF2B5EF4-FFF2-40B4-BE49-F238E27FC236}">
                <a16:creationId xmlns:a16="http://schemas.microsoft.com/office/drawing/2014/main" id="{BA10E996-58AD-3D44-AA2E-2500D6C8CE64}"/>
              </a:ext>
            </a:extLst>
          </p:cNvPr>
          <p:cNvSpPr>
            <a:spLocks noGrp="1"/>
          </p:cNvSpPr>
          <p:nvPr>
            <p:ph type="body" sz="quarter" idx="16" hasCustomPrompt="1"/>
          </p:nvPr>
        </p:nvSpPr>
        <p:spPr>
          <a:xfrm>
            <a:off x="3031957" y="4069701"/>
            <a:ext cx="1624263"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29" name="Text Placeholder 26">
            <a:extLst>
              <a:ext uri="{FF2B5EF4-FFF2-40B4-BE49-F238E27FC236}">
                <a16:creationId xmlns:a16="http://schemas.microsoft.com/office/drawing/2014/main" id="{6630B48E-9A17-124B-B8F7-BFA13131E263}"/>
              </a:ext>
            </a:extLst>
          </p:cNvPr>
          <p:cNvSpPr>
            <a:spLocks noGrp="1"/>
          </p:cNvSpPr>
          <p:nvPr>
            <p:ph type="body" sz="quarter" idx="17" hasCustomPrompt="1"/>
          </p:nvPr>
        </p:nvSpPr>
        <p:spPr>
          <a:xfrm>
            <a:off x="5281861" y="4074892"/>
            <a:ext cx="1645419"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30" name="Text Placeholder 26">
            <a:extLst>
              <a:ext uri="{FF2B5EF4-FFF2-40B4-BE49-F238E27FC236}">
                <a16:creationId xmlns:a16="http://schemas.microsoft.com/office/drawing/2014/main" id="{47ACFCF4-33E3-014C-8A92-A7DEBB2F317C}"/>
              </a:ext>
            </a:extLst>
          </p:cNvPr>
          <p:cNvSpPr>
            <a:spLocks noGrp="1"/>
          </p:cNvSpPr>
          <p:nvPr>
            <p:ph type="body" sz="quarter" idx="18" hasCustomPrompt="1"/>
          </p:nvPr>
        </p:nvSpPr>
        <p:spPr>
          <a:xfrm>
            <a:off x="7552921" y="4085630"/>
            <a:ext cx="1645419"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31" name="Text Placeholder 26">
            <a:extLst>
              <a:ext uri="{FF2B5EF4-FFF2-40B4-BE49-F238E27FC236}">
                <a16:creationId xmlns:a16="http://schemas.microsoft.com/office/drawing/2014/main" id="{094FF055-4CDA-9746-A300-EF1D03AB9629}"/>
              </a:ext>
            </a:extLst>
          </p:cNvPr>
          <p:cNvSpPr>
            <a:spLocks noGrp="1"/>
          </p:cNvSpPr>
          <p:nvPr>
            <p:ph type="body" sz="quarter" idx="19" hasCustomPrompt="1"/>
          </p:nvPr>
        </p:nvSpPr>
        <p:spPr>
          <a:xfrm>
            <a:off x="9818583" y="4085630"/>
            <a:ext cx="1624263"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37" name="Picture Placeholder 2">
            <a:extLst>
              <a:ext uri="{FF2B5EF4-FFF2-40B4-BE49-F238E27FC236}">
                <a16:creationId xmlns:a16="http://schemas.microsoft.com/office/drawing/2014/main" id="{FE9F528E-29CF-8D45-9F1F-2B7121CE92C8}"/>
              </a:ext>
              <a:ext uri="{C183D7F6-B498-43B3-948B-1728B52AA6E4}">
                <adec:decorative xmlns:adec="http://schemas.microsoft.com/office/drawing/2017/decorative" val="1"/>
              </a:ext>
            </a:extLst>
          </p:cNvPr>
          <p:cNvSpPr>
            <a:spLocks noGrp="1"/>
          </p:cNvSpPr>
          <p:nvPr>
            <p:ph type="pic" sz="quarter" idx="20" hasCustomPrompt="1"/>
          </p:nvPr>
        </p:nvSpPr>
        <p:spPr>
          <a:xfrm>
            <a:off x="2893942" y="2140324"/>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8" name="Picture Placeholder 2">
            <a:extLst>
              <a:ext uri="{FF2B5EF4-FFF2-40B4-BE49-F238E27FC236}">
                <a16:creationId xmlns:a16="http://schemas.microsoft.com/office/drawing/2014/main" id="{9BF65DE6-74C0-0141-B6DA-EF0A9D2A22F4}"/>
              </a:ext>
              <a:ext uri="{C183D7F6-B498-43B3-948B-1728B52AA6E4}">
                <adec:decorative xmlns:adec="http://schemas.microsoft.com/office/drawing/2017/decorative" val="1"/>
              </a:ext>
            </a:extLst>
          </p:cNvPr>
          <p:cNvSpPr>
            <a:spLocks noGrp="1"/>
          </p:cNvSpPr>
          <p:nvPr>
            <p:ph type="pic" sz="quarter" idx="21" hasCustomPrompt="1"/>
          </p:nvPr>
        </p:nvSpPr>
        <p:spPr>
          <a:xfrm>
            <a:off x="5165001" y="2140324"/>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9" name="Picture Placeholder 2">
            <a:extLst>
              <a:ext uri="{FF2B5EF4-FFF2-40B4-BE49-F238E27FC236}">
                <a16:creationId xmlns:a16="http://schemas.microsoft.com/office/drawing/2014/main" id="{734EF632-1E4F-7549-BBA6-31D1CD62501D}"/>
              </a:ext>
              <a:ext uri="{C183D7F6-B498-43B3-948B-1728B52AA6E4}">
                <adec:decorative xmlns:adec="http://schemas.microsoft.com/office/drawing/2017/decorative" val="1"/>
              </a:ext>
            </a:extLst>
          </p:cNvPr>
          <p:cNvSpPr>
            <a:spLocks noGrp="1"/>
          </p:cNvSpPr>
          <p:nvPr>
            <p:ph type="pic" sz="quarter" idx="22" hasCustomPrompt="1"/>
          </p:nvPr>
        </p:nvSpPr>
        <p:spPr>
          <a:xfrm>
            <a:off x="7440479" y="2139669"/>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40" name="Picture Placeholder 2">
            <a:extLst>
              <a:ext uri="{FF2B5EF4-FFF2-40B4-BE49-F238E27FC236}">
                <a16:creationId xmlns:a16="http://schemas.microsoft.com/office/drawing/2014/main" id="{DCABADAE-7657-1C49-9AC1-852AF59E6DEC}"/>
              </a:ext>
              <a:ext uri="{C183D7F6-B498-43B3-948B-1728B52AA6E4}">
                <adec:decorative xmlns:adec="http://schemas.microsoft.com/office/drawing/2017/decorative" val="1"/>
              </a:ext>
            </a:extLst>
          </p:cNvPr>
          <p:cNvSpPr>
            <a:spLocks noGrp="1"/>
          </p:cNvSpPr>
          <p:nvPr>
            <p:ph type="pic" sz="quarter" idx="23" hasCustomPrompt="1"/>
          </p:nvPr>
        </p:nvSpPr>
        <p:spPr>
          <a:xfrm>
            <a:off x="9680567" y="2151046"/>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pic>
        <p:nvPicPr>
          <p:cNvPr id="23" name="Colour logo RGB_DM.jpeg">
            <a:extLst>
              <a:ext uri="{FF2B5EF4-FFF2-40B4-BE49-F238E27FC236}">
                <a16:creationId xmlns:a16="http://schemas.microsoft.com/office/drawing/2014/main" id="{EC5209EC-F1FE-2644-9F4F-45630FAF6E78}"/>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479439000"/>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preserve="1">
  <p:cSld name="Four abstract circles with text">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Cambridge blue circles with text slide</a:t>
            </a:r>
            <a:endParaRPr lang="en-US"/>
          </a:p>
        </p:txBody>
      </p:sp>
      <p:sp>
        <p:nvSpPr>
          <p:cNvPr id="11" name="Прямоугольник 15">
            <a:extLst>
              <a:ext uri="{FF2B5EF4-FFF2-40B4-BE49-F238E27FC236}">
                <a16:creationId xmlns:a16="http://schemas.microsoft.com/office/drawing/2014/main" id="{784D8408-EA1D-7746-B8F7-E2663CB396BE}"/>
              </a:ext>
              <a:ext uri="{C183D7F6-B498-43B3-948B-1728B52AA6E4}">
                <adec:decorative xmlns:adec="http://schemas.microsoft.com/office/drawing/2017/decorative" val="1"/>
              </a:ext>
            </a:extLst>
          </p:cNvPr>
          <p:cNvSpPr/>
          <p:nvPr/>
        </p:nvSpPr>
        <p:spPr>
          <a:xfrm>
            <a:off x="-49026" y="2884939"/>
            <a:ext cx="12241026" cy="2321681"/>
          </a:xfrm>
          <a:prstGeom prst="rect">
            <a:avLst/>
          </a:prstGeom>
          <a:solidFill>
            <a:srgbClr val="F2F2F2"/>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16" name="UoC_BrandTexture_Expressive_RGB-02.png">
            <a:extLst>
              <a:ext uri="{FF2B5EF4-FFF2-40B4-BE49-F238E27FC236}">
                <a16:creationId xmlns:a16="http://schemas.microsoft.com/office/drawing/2014/main" id="{F85581C1-A9AD-B14B-9178-5781355FE372}"/>
              </a:ext>
              <a:ext uri="{C183D7F6-B498-43B3-948B-1728B52AA6E4}">
                <adec:decorative xmlns:adec="http://schemas.microsoft.com/office/drawing/2017/decorative" val="1"/>
              </a:ext>
            </a:extLst>
          </p:cNvPr>
          <p:cNvPicPr>
            <a:picLocks noChangeAspect="1"/>
          </p:cNvPicPr>
          <p:nvPr userDrawn="1"/>
        </p:nvPicPr>
        <p:blipFill>
          <a:blip r:embed="rId2"/>
          <a:srcRect l="39678" t="7021" r="45993" b="67519"/>
          <a:stretch>
            <a:fillRect/>
          </a:stretch>
        </p:blipFill>
        <p:spPr>
          <a:xfrm>
            <a:off x="694438" y="22522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pic>
        <p:nvPicPr>
          <p:cNvPr id="17" name="UoC_BrandTexture_Expressive_RGB-01.png">
            <a:extLst>
              <a:ext uri="{FF2B5EF4-FFF2-40B4-BE49-F238E27FC236}">
                <a16:creationId xmlns:a16="http://schemas.microsoft.com/office/drawing/2014/main" id="{804FE9B4-7209-234E-84B1-605B82D0E05C}"/>
              </a:ext>
              <a:ext uri="{C183D7F6-B498-43B3-948B-1728B52AA6E4}">
                <adec:decorative xmlns:adec="http://schemas.microsoft.com/office/drawing/2017/decorative" val="1"/>
              </a:ext>
            </a:extLst>
          </p:cNvPr>
          <p:cNvPicPr>
            <a:picLocks noChangeAspect="1"/>
          </p:cNvPicPr>
          <p:nvPr userDrawn="1"/>
        </p:nvPicPr>
        <p:blipFill>
          <a:blip r:embed="rId3"/>
          <a:srcRect l="55686" t="38627" r="29986" b="35913"/>
          <a:stretch>
            <a:fillRect/>
          </a:stretch>
        </p:blipFill>
        <p:spPr>
          <a:xfrm>
            <a:off x="3440587" y="22522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pic>
        <p:nvPicPr>
          <p:cNvPr id="18" name="UoC_BrandTexture_Expressive_RGB-01.png">
            <a:extLst>
              <a:ext uri="{FF2B5EF4-FFF2-40B4-BE49-F238E27FC236}">
                <a16:creationId xmlns:a16="http://schemas.microsoft.com/office/drawing/2014/main" id="{18D0180A-E8EA-A442-884A-45CD4E000244}"/>
              </a:ext>
              <a:ext uri="{C183D7F6-B498-43B3-948B-1728B52AA6E4}">
                <adec:decorative xmlns:adec="http://schemas.microsoft.com/office/drawing/2017/decorative" val="1"/>
              </a:ext>
            </a:extLst>
          </p:cNvPr>
          <p:cNvPicPr>
            <a:picLocks noChangeAspect="1"/>
          </p:cNvPicPr>
          <p:nvPr userDrawn="1"/>
        </p:nvPicPr>
        <p:blipFill>
          <a:blip r:embed="rId3"/>
          <a:srcRect l="26650" t="50066" r="59022" b="24474"/>
          <a:stretch>
            <a:fillRect/>
          </a:stretch>
        </p:blipFill>
        <p:spPr>
          <a:xfrm>
            <a:off x="6184974" y="22522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pic>
        <p:nvPicPr>
          <p:cNvPr id="19" name="UoC_BrandTexture_Expressive_RGB-02.png">
            <a:extLst>
              <a:ext uri="{FF2B5EF4-FFF2-40B4-BE49-F238E27FC236}">
                <a16:creationId xmlns:a16="http://schemas.microsoft.com/office/drawing/2014/main" id="{0CB4F5A6-693B-764D-B8A8-964FB0C058BA}"/>
              </a:ext>
              <a:ext uri="{C183D7F6-B498-43B3-948B-1728B52AA6E4}">
                <adec:decorative xmlns:adec="http://schemas.microsoft.com/office/drawing/2017/decorative" val="1"/>
              </a:ext>
            </a:extLst>
          </p:cNvPr>
          <p:cNvPicPr>
            <a:picLocks noChangeAspect="1"/>
          </p:cNvPicPr>
          <p:nvPr userDrawn="1"/>
        </p:nvPicPr>
        <p:blipFill>
          <a:blip r:embed="rId2"/>
          <a:srcRect l="52240" t="11917" r="33431" b="62623"/>
          <a:stretch>
            <a:fillRect/>
          </a:stretch>
        </p:blipFill>
        <p:spPr>
          <a:xfrm>
            <a:off x="8929360" y="23538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sp>
        <p:nvSpPr>
          <p:cNvPr id="3" name="Text Placeholder 2">
            <a:extLst>
              <a:ext uri="{FF2B5EF4-FFF2-40B4-BE49-F238E27FC236}">
                <a16:creationId xmlns:a16="http://schemas.microsoft.com/office/drawing/2014/main" id="{55025930-FE87-8940-A521-80DA1CD11870}"/>
              </a:ext>
            </a:extLst>
          </p:cNvPr>
          <p:cNvSpPr>
            <a:spLocks noGrp="1"/>
          </p:cNvSpPr>
          <p:nvPr>
            <p:ph type="body" sz="quarter" idx="10" hasCustomPrompt="1"/>
          </p:nvPr>
        </p:nvSpPr>
        <p:spPr>
          <a:xfrm>
            <a:off x="805453" y="4301422"/>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0" name="Text Placeholder 2">
            <a:extLst>
              <a:ext uri="{FF2B5EF4-FFF2-40B4-BE49-F238E27FC236}">
                <a16:creationId xmlns:a16="http://schemas.microsoft.com/office/drawing/2014/main" id="{6D631F0D-8D57-FC49-A915-F7EBEACC62C6}"/>
              </a:ext>
            </a:extLst>
          </p:cNvPr>
          <p:cNvSpPr>
            <a:spLocks noGrp="1"/>
          </p:cNvSpPr>
          <p:nvPr>
            <p:ph type="body" sz="quarter" idx="11" hasCustomPrompt="1"/>
          </p:nvPr>
        </p:nvSpPr>
        <p:spPr>
          <a:xfrm>
            <a:off x="3565419" y="4291028"/>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1" name="Text Placeholder 2">
            <a:extLst>
              <a:ext uri="{FF2B5EF4-FFF2-40B4-BE49-F238E27FC236}">
                <a16:creationId xmlns:a16="http://schemas.microsoft.com/office/drawing/2014/main" id="{5418BF70-E45B-A345-B77B-63EF4C27817A}"/>
              </a:ext>
            </a:extLst>
          </p:cNvPr>
          <p:cNvSpPr>
            <a:spLocks noGrp="1"/>
          </p:cNvSpPr>
          <p:nvPr>
            <p:ph type="body" sz="quarter" idx="12" hasCustomPrompt="1"/>
          </p:nvPr>
        </p:nvSpPr>
        <p:spPr>
          <a:xfrm>
            <a:off x="6325385" y="4301422"/>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2" name="Text Placeholder 2">
            <a:extLst>
              <a:ext uri="{FF2B5EF4-FFF2-40B4-BE49-F238E27FC236}">
                <a16:creationId xmlns:a16="http://schemas.microsoft.com/office/drawing/2014/main" id="{8AD74AF9-7F7B-8646-8ED6-E70E7B65C1E1}"/>
              </a:ext>
            </a:extLst>
          </p:cNvPr>
          <p:cNvSpPr>
            <a:spLocks noGrp="1"/>
          </p:cNvSpPr>
          <p:nvPr>
            <p:ph type="body" sz="quarter" idx="13" hasCustomPrompt="1"/>
          </p:nvPr>
        </p:nvSpPr>
        <p:spPr>
          <a:xfrm>
            <a:off x="9069772" y="4301422"/>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pic>
        <p:nvPicPr>
          <p:cNvPr id="15" name="Colour logo RGB_DM.jpeg">
            <a:extLst>
              <a:ext uri="{FF2B5EF4-FFF2-40B4-BE49-F238E27FC236}">
                <a16:creationId xmlns:a16="http://schemas.microsoft.com/office/drawing/2014/main" id="{E3E2C03F-5B62-354B-BE9D-308AC3E16AF7}"/>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4182740347"/>
      </p:ext>
    </p:extLst>
  </p:cSld>
  <p:clrMapOvr>
    <a:masterClrMapping/>
  </p:clrMapOvr>
  <p:transition spd="med"/>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preserve="1" userDrawn="1">
  <p:cSld name="Text and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22607"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13" name="UoC_BrandTexture_SingleColour_RGB_UoC_SingleColour_DCB_Texture_CMYK.png">
            <a:extLst>
              <a:ext uri="{FF2B5EF4-FFF2-40B4-BE49-F238E27FC236}">
                <a16:creationId xmlns:a16="http://schemas.microsoft.com/office/drawing/2014/main" id="{8C3DBCC0-25B2-544F-AE91-1DB0C809547F}"/>
              </a:ext>
              <a:ext uri="{C183D7F6-B498-43B3-948B-1728B52AA6E4}">
                <adec:decorative xmlns:adec="http://schemas.microsoft.com/office/drawing/2017/decorative" val="1"/>
              </a:ext>
            </a:extLst>
          </p:cNvPr>
          <p:cNvPicPr>
            <a:picLocks noChangeAspect="1"/>
          </p:cNvPicPr>
          <p:nvPr userDrawn="1"/>
        </p:nvPicPr>
        <p:blipFill>
          <a:blip r:embed="rId2"/>
          <a:srcRect l="5839" t="60989" r="22440" b="32214"/>
          <a:stretch>
            <a:fillRect/>
          </a:stretch>
        </p:blipFill>
        <p:spPr>
          <a:xfrm>
            <a:off x="3471995" y="-9012"/>
            <a:ext cx="8740567" cy="466096"/>
          </a:xfrm>
          <a:prstGeom prst="rect">
            <a:avLst/>
          </a:prstGeom>
          <a:ln w="12700">
            <a:miter lim="400000"/>
          </a:ln>
        </p:spPr>
      </p:pic>
      <p:pic>
        <p:nvPicPr>
          <p:cNvPr id="14" name="Pattern-02.png">
            <a:extLst>
              <a:ext uri="{FF2B5EF4-FFF2-40B4-BE49-F238E27FC236}">
                <a16:creationId xmlns:a16="http://schemas.microsoft.com/office/drawing/2014/main" id="{7C16C933-BC4C-3E42-9782-A3C672174389}"/>
              </a:ext>
              <a:ext uri="{C183D7F6-B498-43B3-948B-1728B52AA6E4}">
                <adec:decorative xmlns:adec="http://schemas.microsoft.com/office/drawing/2017/decorative" val="1"/>
              </a:ext>
            </a:extLst>
          </p:cNvPr>
          <p:cNvPicPr>
            <a:picLocks noChangeAspect="1"/>
          </p:cNvPicPr>
          <p:nvPr userDrawn="1"/>
        </p:nvPicPr>
        <p:blipFill>
          <a:blip r:embed="rId3"/>
          <a:srcRect l="57035" t="4950" b="35753"/>
          <a:stretch>
            <a:fillRect/>
          </a:stretch>
        </p:blipFill>
        <p:spPr>
          <a:xfrm>
            <a:off x="8382222" y="33153"/>
            <a:ext cx="3801649" cy="842049"/>
          </a:xfrm>
          <a:prstGeom prst="rect">
            <a:avLst/>
          </a:prstGeom>
          <a:ln w="12700">
            <a:miter lim="400000"/>
          </a:ln>
        </p:spPr>
      </p:pic>
      <p:pic>
        <p:nvPicPr>
          <p:cNvPr id="15" name="UoC_BrandTexture_SingleColour_RGB_UoC_SingleColour_CB_Texture_CMYK.png">
            <a:extLst>
              <a:ext uri="{FF2B5EF4-FFF2-40B4-BE49-F238E27FC236}">
                <a16:creationId xmlns:a16="http://schemas.microsoft.com/office/drawing/2014/main" id="{60CE57E9-3AEC-C74F-8639-F3C3FE11BFC4}"/>
              </a:ext>
              <a:ext uri="{C183D7F6-B498-43B3-948B-1728B52AA6E4}">
                <adec:decorative xmlns:adec="http://schemas.microsoft.com/office/drawing/2017/decorative" val="1"/>
              </a:ext>
            </a:extLst>
          </p:cNvPr>
          <p:cNvPicPr>
            <a:picLocks noChangeAspect="1"/>
          </p:cNvPicPr>
          <p:nvPr userDrawn="1"/>
        </p:nvPicPr>
        <p:blipFill>
          <a:blip r:embed="rId4"/>
          <a:srcRect l="29521" t="33282" r="18862" b="57586"/>
          <a:stretch>
            <a:fillRect/>
          </a:stretch>
        </p:blipFill>
        <p:spPr>
          <a:xfrm>
            <a:off x="0" y="0"/>
            <a:ext cx="4682494" cy="466096"/>
          </a:xfrm>
          <a:prstGeom prst="rect">
            <a:avLst/>
          </a:prstGeom>
          <a:ln w="12700">
            <a:miter lim="400000"/>
          </a:ln>
        </p:spPr>
      </p:pic>
      <p:pic>
        <p:nvPicPr>
          <p:cNvPr id="11" name="Colour logo RGB_DM.jpeg">
            <a:extLst>
              <a:ext uri="{FF2B5EF4-FFF2-40B4-BE49-F238E27FC236}">
                <a16:creationId xmlns:a16="http://schemas.microsoft.com/office/drawing/2014/main" id="{7C2984EC-9743-2849-9776-ECD53B3B987B}"/>
              </a:ext>
              <a:ext uri="{C183D7F6-B498-43B3-948B-1728B52AA6E4}">
                <adec:decorative xmlns:adec="http://schemas.microsoft.com/office/drawing/2017/decorative" val="1"/>
              </a:ext>
            </a:extLst>
          </p:cNvPr>
          <p:cNvPicPr>
            <a:picLocks noChangeAspect="1"/>
          </p:cNvPicPr>
          <p:nvPr userDrawn="1"/>
        </p:nvPicPr>
        <p:blipFill>
          <a:blip r:embed="rId5"/>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591366881"/>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preserve="1">
  <p:cSld name="Text and media 2">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p:nvPicPr>
        <p:blipFill>
          <a:blip r:embed="rId2"/>
          <a:srcRect l="7668" t="49208" r="29414" b="14603"/>
          <a:stretch>
            <a:fillRect/>
          </a:stretch>
        </p:blipFill>
        <p:spPr>
          <a:xfrm>
            <a:off x="4457699" y="-7968"/>
            <a:ext cx="1889276" cy="611492"/>
          </a:xfrm>
          <a:prstGeom prst="rect">
            <a:avLst/>
          </a:prstGeom>
          <a:ln w="12700">
            <a:miter lim="400000"/>
          </a:ln>
        </p:spPr>
      </p:pic>
      <p:pic>
        <p:nvPicPr>
          <p:cNvPr id="10" name="Pattern-02.png">
            <a:extLst>
              <a:ext uri="{FF2B5EF4-FFF2-40B4-BE49-F238E27FC236}">
                <a16:creationId xmlns:a16="http://schemas.microsoft.com/office/drawing/2014/main" id="{2E143007-DA9A-F74C-B491-C674C1ABAFCB}"/>
              </a:ext>
              <a:ext uri="{C183D7F6-B498-43B3-948B-1728B52AA6E4}">
                <adec:decorative xmlns:adec="http://schemas.microsoft.com/office/drawing/2017/decorative" val="1"/>
              </a:ext>
            </a:extLst>
          </p:cNvPr>
          <p:cNvPicPr>
            <a:picLocks noChangeAspect="1"/>
          </p:cNvPicPr>
          <p:nvPr/>
        </p:nvPicPr>
        <p:blipFill>
          <a:blip r:embed="rId3"/>
          <a:srcRect l="3261" t="1514" r="3261" b="49247"/>
          <a:stretch>
            <a:fillRect/>
          </a:stretch>
        </p:blipFill>
        <p:spPr>
          <a:xfrm>
            <a:off x="4607168" y="-16574"/>
            <a:ext cx="7562363" cy="639297"/>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p:nvPicPr>
        <p:blipFill>
          <a:blip r:embed="rId4"/>
          <a:srcRect l="29864" t="17648" r="32931" b="73404"/>
          <a:stretch>
            <a:fillRect/>
          </a:stretch>
        </p:blipFill>
        <p:spPr>
          <a:xfrm>
            <a:off x="0" y="-9012"/>
            <a:ext cx="4534143" cy="613580"/>
          </a:xfrm>
          <a:prstGeom prst="rect">
            <a:avLst/>
          </a:prstGeom>
          <a:ln w="12700">
            <a:miter lim="400000"/>
          </a:ln>
        </p:spPr>
      </p:pic>
      <p:pic>
        <p:nvPicPr>
          <p:cNvPr id="13" name="Colour logo RGB_DM.jpeg">
            <a:extLst>
              <a:ext uri="{FF2B5EF4-FFF2-40B4-BE49-F238E27FC236}">
                <a16:creationId xmlns:a16="http://schemas.microsoft.com/office/drawing/2014/main" id="{7B8EB74C-3C2E-D74B-9B86-FDBCD75FF127}"/>
              </a:ext>
              <a:ext uri="{C183D7F6-B498-43B3-948B-1728B52AA6E4}">
                <adec:decorative xmlns:adec="http://schemas.microsoft.com/office/drawing/2017/decorative" val="1"/>
              </a:ext>
            </a:extLst>
          </p:cNvPr>
          <p:cNvPicPr>
            <a:picLocks noChangeAspect="1"/>
          </p:cNvPicPr>
          <p:nvPr userDrawn="1"/>
        </p:nvPicPr>
        <p:blipFill>
          <a:blip r:embed="rId5"/>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543986690"/>
      </p:ext>
    </p:extLst>
  </p:cSld>
  <p:clrMapOvr>
    <a:masterClrMapping/>
  </p:clrMapOvr>
  <p:transition spd="med"/>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preserve="1" userDrawn="1">
  <p:cSld name="Text and media plain">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 blank</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10" name="Colour logo RGB_DM.jpeg">
            <a:extLst>
              <a:ext uri="{FF2B5EF4-FFF2-40B4-BE49-F238E27FC236}">
                <a16:creationId xmlns:a16="http://schemas.microsoft.com/office/drawing/2014/main" id="{5CFD3C3F-AE1F-7648-9BAF-F0D681B5D33B}"/>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749668997"/>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showMasterSp="0" preserve="1">
  <p:cSld name="Text and media on Cam blue abstrac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a:blip r:embed="rId2">
            <a:alphaModFix/>
            <a:extLst>
              <a:ext uri="{28A0092B-C50C-407E-A947-70E740481C1C}">
                <a14:useLocalDpi xmlns:a14="http://schemas.microsoft.com/office/drawing/2010/main" val="0"/>
              </a:ext>
            </a:extLst>
          </a:blip>
          <a:stretch>
            <a:fillRect/>
          </a:stretch>
        </p:blipFill>
        <p:spPr>
          <a:xfrm>
            <a:off x="2466" y="0"/>
            <a:ext cx="12189533" cy="6858000"/>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553776"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a:t>
            </a:r>
            <a:endParaRPr lang="en-US"/>
          </a:p>
        </p:txBody>
      </p:sp>
      <p:sp>
        <p:nvSpPr>
          <p:cNvPr id="11" name="Content Placeholder 3">
            <a:extLst>
              <a:ext uri="{FF2B5EF4-FFF2-40B4-BE49-F238E27FC236}">
                <a16:creationId xmlns:a16="http://schemas.microsoft.com/office/drawing/2014/main" id="{71E6E109-7A1F-AC4E-A20C-F477A87B6AEF}"/>
              </a:ext>
            </a:extLst>
          </p:cNvPr>
          <p:cNvSpPr>
            <a:spLocks noGrp="1"/>
          </p:cNvSpPr>
          <p:nvPr>
            <p:ph sz="half" idx="10" hasCustomPrompt="1"/>
          </p:nvPr>
        </p:nvSpPr>
        <p:spPr>
          <a:xfrm>
            <a:off x="6172200" y="2438931"/>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0" indent="0">
              <a:buFont typeface="Arial" panose="020B0604020202020204" pitchFamily="34" charse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12" name="Content Placeholder 3">
            <a:extLst>
              <a:ext uri="{FF2B5EF4-FFF2-40B4-BE49-F238E27FC236}">
                <a16:creationId xmlns:a16="http://schemas.microsoft.com/office/drawing/2014/main" id="{6D015750-7669-E749-AF70-F9497CC72862}"/>
              </a:ext>
            </a:extLst>
          </p:cNvPr>
          <p:cNvSpPr>
            <a:spLocks noGrp="1"/>
          </p:cNvSpPr>
          <p:nvPr>
            <p:ph sz="half" idx="11" hasCustomPrompt="1"/>
          </p:nvPr>
        </p:nvSpPr>
        <p:spPr>
          <a:xfrm>
            <a:off x="553776" y="2432092"/>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8" name="Picture 7">
            <a:extLst>
              <a:ext uri="{FF2B5EF4-FFF2-40B4-BE49-F238E27FC236}">
                <a16:creationId xmlns:a16="http://schemas.microsoft.com/office/drawing/2014/main" id="{738C6188-3BCB-184B-8B9A-4B5D1D9DC489}"/>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2844332973"/>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showMasterSp="0" preserve="1">
  <p:cSld name="Text or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48426" y="1230923"/>
            <a:ext cx="5260870" cy="474253"/>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One column content slide</a:t>
            </a:r>
            <a:endParaRPr lang="en-US"/>
          </a:p>
        </p:txBody>
      </p:sp>
      <p:sp>
        <p:nvSpPr>
          <p:cNvPr id="7" name="Content Placeholder 3">
            <a:extLst>
              <a:ext uri="{FF2B5EF4-FFF2-40B4-BE49-F238E27FC236}">
                <a16:creationId xmlns:a16="http://schemas.microsoft.com/office/drawing/2014/main" id="{45A38A35-98AD-244B-BC56-964CBC1CCACC}"/>
              </a:ext>
              <a:ext uri="{C183D7F6-B498-43B3-948B-1728B52AA6E4}">
                <adec:decorative xmlns:adec="http://schemas.microsoft.com/office/drawing/2017/decorative" val="1"/>
              </a:ext>
            </a:extLst>
          </p:cNvPr>
          <p:cNvSpPr>
            <a:spLocks noGrp="1"/>
          </p:cNvSpPr>
          <p:nvPr>
            <p:ph sz="half" idx="10" hasCustomPrompt="1"/>
          </p:nvPr>
        </p:nvSpPr>
        <p:spPr>
          <a:xfrm>
            <a:off x="6172200" y="1230923"/>
            <a:ext cx="5181600" cy="4630616"/>
          </a:xfrm>
          <a:prstGeom prst="rect">
            <a:avLst/>
          </a:prstGeom>
        </p:spPr>
        <p:txBody>
          <a:bodyPr/>
          <a:lstStyle>
            <a:lvl1pPr marL="0" indent="0">
              <a:lnSpc>
                <a:spcPct val="150000"/>
              </a:lnSpc>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a:defRPr b="0" i="0">
                <a:solidFill>
                  <a:schemeClr val="tx1">
                    <a:lumMod val="50000"/>
                  </a:schemeClr>
                </a:solidFill>
                <a:latin typeface="Arial" panose="020B0604020202020204" pitchFamily="34" charset="0"/>
                <a:cs typeface="Arial" panose="020B0604020202020204" pitchFamily="34" charset="0"/>
              </a:defRPr>
            </a:lvl2pPr>
          </a:lstStyle>
          <a:p>
            <a:pPr lvl="0"/>
            <a:r>
              <a:rPr lang="en-GB"/>
              <a:t>Click to edit text</a:t>
            </a:r>
          </a:p>
        </p:txBody>
      </p:sp>
      <p:pic>
        <p:nvPicPr>
          <p:cNvPr id="8" name="UoC_BrandTexture_SingleColour_RGB_UoC_SingleColour_LCB_Texture_CMYK.png">
            <a:extLst>
              <a:ext uri="{FF2B5EF4-FFF2-40B4-BE49-F238E27FC236}">
                <a16:creationId xmlns:a16="http://schemas.microsoft.com/office/drawing/2014/main" id="{8A5DD817-C57A-5A4B-94D0-CB17A35E139C}"/>
              </a:ext>
              <a:ext uri="{C183D7F6-B498-43B3-948B-1728B52AA6E4}">
                <adec:decorative xmlns:adec="http://schemas.microsoft.com/office/drawing/2017/decorative" val="1"/>
              </a:ext>
            </a:extLst>
          </p:cNvPr>
          <p:cNvPicPr>
            <a:picLocks noChangeAspect="1"/>
          </p:cNvPicPr>
          <p:nvPr/>
        </p:nvPicPr>
        <p:blipFill>
          <a:blip r:embed="rId2"/>
          <a:srcRect l="53031" t="32840" r="10963" b="9040"/>
          <a:stretch>
            <a:fillRect/>
          </a:stretch>
        </p:blipFill>
        <p:spPr>
          <a:xfrm>
            <a:off x="220" y="3491896"/>
            <a:ext cx="2592239" cy="2354674"/>
          </a:xfrm>
          <a:prstGeom prst="rect">
            <a:avLst/>
          </a:prstGeom>
          <a:ln w="12700">
            <a:miter lim="400000"/>
          </a:ln>
        </p:spPr>
      </p:pic>
      <p:pic>
        <p:nvPicPr>
          <p:cNvPr id="10" name="Pattern-03.png">
            <a:extLst>
              <a:ext uri="{FF2B5EF4-FFF2-40B4-BE49-F238E27FC236}">
                <a16:creationId xmlns:a16="http://schemas.microsoft.com/office/drawing/2014/main" id="{DCA57939-EB84-9D4B-AFF1-541068E1FCCE}"/>
              </a:ext>
              <a:ext uri="{C183D7F6-B498-43B3-948B-1728B52AA6E4}">
                <adec:decorative xmlns:adec="http://schemas.microsoft.com/office/drawing/2017/decorative" val="1"/>
              </a:ext>
            </a:extLst>
          </p:cNvPr>
          <p:cNvPicPr>
            <a:picLocks noChangeAspect="1"/>
          </p:cNvPicPr>
          <p:nvPr/>
        </p:nvPicPr>
        <p:blipFill>
          <a:blip r:embed="rId3"/>
          <a:srcRect t="40205" r="59570" b="12272"/>
          <a:stretch>
            <a:fillRect/>
          </a:stretch>
        </p:blipFill>
        <p:spPr>
          <a:xfrm>
            <a:off x="120149" y="2707537"/>
            <a:ext cx="3294459" cy="2973603"/>
          </a:xfrm>
          <a:prstGeom prst="rect">
            <a:avLst/>
          </a:prstGeom>
          <a:ln w="12700">
            <a:miter lim="400000"/>
          </a:ln>
        </p:spPr>
      </p:pic>
      <p:pic>
        <p:nvPicPr>
          <p:cNvPr id="9" name="Colour logo RGB_DM.jpeg">
            <a:extLst>
              <a:ext uri="{FF2B5EF4-FFF2-40B4-BE49-F238E27FC236}">
                <a16:creationId xmlns:a16="http://schemas.microsoft.com/office/drawing/2014/main" id="{1A3B8F71-730F-C84B-8E38-9955A16A7231}"/>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661308833"/>
      </p:ext>
    </p:extLst>
  </p:cSld>
  <p:clrMapOvr>
    <a:masterClrMapping/>
  </p:clrMapOvr>
  <p:transition spd="med"/>
</p:sldLayout>
</file>

<file path=ppt/slideLayouts/slideLayout28.xml><?xml version="1.0" encoding="utf-8"?>
<p:sldLayout xmlns:a="http://schemas.openxmlformats.org/drawingml/2006/main" xmlns:r="http://schemas.openxmlformats.org/officeDocument/2006/relationships" xmlns:p="http://schemas.openxmlformats.org/presentationml/2006/main" showMasterSp="0" preserve="1" userDrawn="1">
  <p:cSld name="Text and media on Cam Blue">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1507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Three images and content slide</a:t>
            </a:r>
            <a:endParaRPr lang="en-US"/>
          </a:p>
        </p:txBody>
      </p:sp>
      <p:pic>
        <p:nvPicPr>
          <p:cNvPr id="10" name="UoC_BrandTexture_SingleColour_RGB_UoC_SingleColour_LCB_CMYK.png">
            <a:extLst>
              <a:ext uri="{FF2B5EF4-FFF2-40B4-BE49-F238E27FC236}">
                <a16:creationId xmlns:a16="http://schemas.microsoft.com/office/drawing/2014/main" id="{0E6FA3B9-3A88-614A-9916-3E96C814E94C}"/>
              </a:ext>
              <a:ext uri="{C183D7F6-B498-43B3-948B-1728B52AA6E4}">
                <adec:decorative xmlns:adec="http://schemas.microsoft.com/office/drawing/2017/decorative" val="1"/>
              </a:ext>
            </a:extLst>
          </p:cNvPr>
          <p:cNvPicPr>
            <a:picLocks noChangeAspect="1"/>
          </p:cNvPicPr>
          <p:nvPr userDrawn="1"/>
        </p:nvPicPr>
        <p:blipFill rotWithShape="1">
          <a:blip r:embed="rId2">
            <a:alphaModFix amt="69850"/>
          </a:blip>
          <a:srcRect l="927" t="40727" r="15100" b="16379"/>
          <a:stretch/>
        </p:blipFill>
        <p:spPr>
          <a:xfrm>
            <a:off x="592" y="2375991"/>
            <a:ext cx="12190816" cy="3503059"/>
          </a:xfrm>
          <a:prstGeom prst="rect">
            <a:avLst/>
          </a:prstGeom>
          <a:ln w="12700">
            <a:miter lim="400000"/>
          </a:ln>
        </p:spPr>
      </p:pic>
      <p:sp>
        <p:nvSpPr>
          <p:cNvPr id="3" name="Picture Placeholder 2">
            <a:extLst>
              <a:ext uri="{FF2B5EF4-FFF2-40B4-BE49-F238E27FC236}">
                <a16:creationId xmlns:a16="http://schemas.microsoft.com/office/drawing/2014/main" id="{608E7BF0-16CB-CD4C-995F-A9EF04925741}"/>
              </a:ext>
              <a:ext uri="{C183D7F6-B498-43B3-948B-1728B52AA6E4}">
                <adec:decorative xmlns:adec="http://schemas.microsoft.com/office/drawing/2017/decorative" val="1"/>
              </a:ext>
            </a:extLst>
          </p:cNvPr>
          <p:cNvSpPr>
            <a:spLocks noGrp="1"/>
          </p:cNvSpPr>
          <p:nvPr>
            <p:ph type="pic" sz="quarter" idx="10"/>
          </p:nvPr>
        </p:nvSpPr>
        <p:spPr>
          <a:xfrm>
            <a:off x="417514" y="1925638"/>
            <a:ext cx="3955106" cy="3953414"/>
          </a:xfrm>
          <a:prstGeom prst="rect">
            <a:avLst/>
          </a:prstGeom>
        </p:spPr>
        <p:txBody>
          <a:bodyPr/>
          <a:lstStyle/>
          <a:p>
            <a:endParaRPr lang="en-US"/>
          </a:p>
        </p:txBody>
      </p:sp>
      <p:sp>
        <p:nvSpPr>
          <p:cNvPr id="12" name="Picture Placeholder 11">
            <a:extLst>
              <a:ext uri="{FF2B5EF4-FFF2-40B4-BE49-F238E27FC236}">
                <a16:creationId xmlns:a16="http://schemas.microsoft.com/office/drawing/2014/main" id="{5F755ED9-66A0-D84C-BA10-A535056CF094}"/>
              </a:ext>
              <a:ext uri="{C183D7F6-B498-43B3-948B-1728B52AA6E4}">
                <adec:decorative xmlns:adec="http://schemas.microsoft.com/office/drawing/2017/decorative" val="1"/>
              </a:ext>
            </a:extLst>
          </p:cNvPr>
          <p:cNvSpPr>
            <a:spLocks noGrp="1"/>
          </p:cNvSpPr>
          <p:nvPr>
            <p:ph type="pic" sz="quarter" idx="11"/>
          </p:nvPr>
        </p:nvSpPr>
        <p:spPr>
          <a:xfrm>
            <a:off x="4740275" y="1925638"/>
            <a:ext cx="1816936" cy="1816936"/>
          </a:xfrm>
          <a:prstGeom prst="rect">
            <a:avLst/>
          </a:prstGeom>
        </p:spPr>
        <p:txBody>
          <a:bodyPr/>
          <a:lstStyle/>
          <a:p>
            <a:endParaRPr lang="en-US"/>
          </a:p>
        </p:txBody>
      </p:sp>
      <p:sp>
        <p:nvSpPr>
          <p:cNvPr id="13" name="Picture Placeholder 11">
            <a:extLst>
              <a:ext uri="{FF2B5EF4-FFF2-40B4-BE49-F238E27FC236}">
                <a16:creationId xmlns:a16="http://schemas.microsoft.com/office/drawing/2014/main" id="{6CAAB61F-343A-CF4A-9F6D-CBF4E158C3E7}"/>
              </a:ext>
              <a:ext uri="{C183D7F6-B498-43B3-948B-1728B52AA6E4}">
                <adec:decorative xmlns:adec="http://schemas.microsoft.com/office/drawing/2017/decorative" val="1"/>
              </a:ext>
            </a:extLst>
          </p:cNvPr>
          <p:cNvSpPr>
            <a:spLocks noGrp="1"/>
          </p:cNvSpPr>
          <p:nvPr>
            <p:ph type="pic" sz="quarter" idx="12"/>
          </p:nvPr>
        </p:nvSpPr>
        <p:spPr>
          <a:xfrm>
            <a:off x="4740275" y="4062115"/>
            <a:ext cx="1816936" cy="1816936"/>
          </a:xfrm>
          <a:prstGeom prst="rect">
            <a:avLst/>
          </a:prstGeom>
        </p:spPr>
        <p:txBody>
          <a:bodyPr/>
          <a:lstStyle/>
          <a:p>
            <a:endParaRPr lang="en-US"/>
          </a:p>
        </p:txBody>
      </p:sp>
      <p:sp>
        <p:nvSpPr>
          <p:cNvPr id="14" name="Content Placeholder 3">
            <a:extLst>
              <a:ext uri="{FF2B5EF4-FFF2-40B4-BE49-F238E27FC236}">
                <a16:creationId xmlns:a16="http://schemas.microsoft.com/office/drawing/2014/main" id="{4958071C-6A8E-0641-8C58-D7ED809CA279}"/>
              </a:ext>
            </a:extLst>
          </p:cNvPr>
          <p:cNvSpPr>
            <a:spLocks noGrp="1"/>
          </p:cNvSpPr>
          <p:nvPr>
            <p:ph sz="half" idx="13" hasCustomPrompt="1"/>
          </p:nvPr>
        </p:nvSpPr>
        <p:spPr>
          <a:xfrm>
            <a:off x="6924866" y="3188368"/>
            <a:ext cx="4577322" cy="2673170"/>
          </a:xfrm>
          <a:prstGeom prst="rect">
            <a:avLst/>
          </a:prstGeom>
        </p:spPr>
        <p:txBody>
          <a:bodyPr>
            <a:normAutofit/>
          </a:bodyPr>
          <a:lstStyle>
            <a:lvl1pPr marL="0" indent="0">
              <a:lnSpc>
                <a:spcPct val="150000"/>
              </a:lnSpc>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a:defRPr sz="1600" b="0" i="0">
                <a:solidFill>
                  <a:schemeClr val="tx1">
                    <a:lumMod val="50000"/>
                  </a:schemeClr>
                </a:solidFill>
                <a:latin typeface="Arial" panose="020B0604020202020204" pitchFamily="34" charset="0"/>
                <a:cs typeface="Arial" panose="020B0604020202020204" pitchFamily="34" charset="0"/>
              </a:defRPr>
            </a:lvl2pPr>
          </a:lstStyle>
          <a:p>
            <a:pPr lvl="0"/>
            <a:r>
              <a:rPr lang="en-GB"/>
              <a:t>Click to edit text</a:t>
            </a:r>
          </a:p>
        </p:txBody>
      </p:sp>
      <p:sp>
        <p:nvSpPr>
          <p:cNvPr id="15" name="Title 1">
            <a:extLst>
              <a:ext uri="{FF2B5EF4-FFF2-40B4-BE49-F238E27FC236}">
                <a16:creationId xmlns:a16="http://schemas.microsoft.com/office/drawing/2014/main" id="{637F0056-4B73-F848-9F60-904A61DD18D6}"/>
              </a:ext>
            </a:extLst>
          </p:cNvPr>
          <p:cNvSpPr txBox="1">
            <a:spLocks/>
          </p:cNvSpPr>
          <p:nvPr userDrawn="1"/>
        </p:nvSpPr>
        <p:spPr>
          <a:xfrm>
            <a:off x="6924865" y="2568504"/>
            <a:ext cx="4577323" cy="420666"/>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Arial" panose="020B0604020202020204" pitchFamily="34" charset="0"/>
                <a:ea typeface="+mj-ea"/>
                <a:cs typeface="Arial" panose="020B0604020202020204" pitchFamily="34" charset="0"/>
              </a:defRPr>
            </a:lvl1pPr>
          </a:lstStyle>
          <a:p>
            <a:r>
              <a:rPr lang="en-GB" sz="2200" b="0" i="0">
                <a:latin typeface="Bitter Medium" pitchFamily="2" charset="77"/>
              </a:rPr>
              <a:t>Click to edit subtitle</a:t>
            </a:r>
            <a:endParaRPr lang="en-US" sz="2200" b="0" i="0">
              <a:latin typeface="Bitter Medium" pitchFamily="2" charset="77"/>
            </a:endParaRPr>
          </a:p>
        </p:txBody>
      </p:sp>
      <p:pic>
        <p:nvPicPr>
          <p:cNvPr id="16" name="Colour logo RGB_DM.jpeg">
            <a:extLst>
              <a:ext uri="{FF2B5EF4-FFF2-40B4-BE49-F238E27FC236}">
                <a16:creationId xmlns:a16="http://schemas.microsoft.com/office/drawing/2014/main" id="{9FFBFC7E-0EF3-9845-8C8B-95B2A29D70C3}"/>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974161741"/>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showMasterSp="0" preserve="1" userDrawn="1">
  <p:cSld name="Quote on Cam Blu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2776"/>
            <a:ext cx="12192000" cy="6860776"/>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9" name="Text Placeholder 8">
            <a:extLst>
              <a:ext uri="{FF2B5EF4-FFF2-40B4-BE49-F238E27FC236}">
                <a16:creationId xmlns:a16="http://schemas.microsoft.com/office/drawing/2014/main" id="{F38C8141-5A82-894D-AA12-C382770E5E82}"/>
              </a:ext>
            </a:extLst>
          </p:cNvPr>
          <p:cNvSpPr>
            <a:spLocks noGrp="1"/>
          </p:cNvSpPr>
          <p:nvPr>
            <p:ph type="body" sz="quarter" idx="10" hasCustomPrompt="1"/>
          </p:nvPr>
        </p:nvSpPr>
        <p:spPr>
          <a:xfrm>
            <a:off x="1301506" y="2077278"/>
            <a:ext cx="9588988" cy="3010537"/>
          </a:xfrm>
          <a:prstGeom prst="rect">
            <a:avLst/>
          </a:prstGeom>
        </p:spPr>
        <p:txBody>
          <a:bodyPr>
            <a:normAutofit/>
          </a:bodyPr>
          <a:lstStyle>
            <a:lvl1pPr marL="0" indent="0" algn="ctr">
              <a:buNone/>
              <a:defRPr sz="2800" b="1" i="0">
                <a:solidFill>
                  <a:schemeClr val="tx1">
                    <a:lumMod val="75000"/>
                    <a:lumOff val="25000"/>
                  </a:schemeClr>
                </a:solidFill>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quote or statement text”</a:t>
            </a:r>
          </a:p>
        </p:txBody>
      </p:sp>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4004033600"/>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showMasterSp="0" preserve="1" userDrawn="1">
  <p:cSld name="Two column Text/Image on Cam Blu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userDrawn="1"/>
        </p:nvPicPr>
        <p:blipFill>
          <a:blip r:embed="rId2">
            <a:alphaModFix/>
            <a:extLst>
              <a:ext uri="{28A0092B-C50C-407E-A947-70E740481C1C}">
                <a14:useLocalDpi xmlns:a14="http://schemas.microsoft.com/office/drawing/2010/main" val="0"/>
              </a:ext>
            </a:extLst>
          </a:blip>
          <a:stretch>
            <a:fillRect/>
          </a:stretch>
        </p:blipFill>
        <p:spPr>
          <a:xfrm>
            <a:off x="2466" y="0"/>
            <a:ext cx="12189533" cy="6858000"/>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7748" y="6258972"/>
            <a:ext cx="1361678" cy="285282"/>
          </a:xfrm>
          <a:prstGeom prst="rect">
            <a:avLst/>
          </a:prstGeom>
        </p:spPr>
      </p:pic>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430756"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on Cambridge blue slide</a:t>
            </a:r>
            <a:endParaRPr lang="en-US"/>
          </a:p>
        </p:txBody>
      </p:sp>
      <p:sp>
        <p:nvSpPr>
          <p:cNvPr id="11" name="Content Placeholder 3">
            <a:extLst>
              <a:ext uri="{FF2B5EF4-FFF2-40B4-BE49-F238E27FC236}">
                <a16:creationId xmlns:a16="http://schemas.microsoft.com/office/drawing/2014/main" id="{71E6E109-7A1F-AC4E-A20C-F477A87B6AEF}"/>
              </a:ext>
            </a:extLst>
          </p:cNvPr>
          <p:cNvSpPr>
            <a:spLocks noGrp="1"/>
          </p:cNvSpPr>
          <p:nvPr>
            <p:ph sz="half" idx="10" hasCustomPrompt="1"/>
          </p:nvPr>
        </p:nvSpPr>
        <p:spPr>
          <a:xfrm>
            <a:off x="6311377" y="2438931"/>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285750" indent="-285750">
              <a:buFont typeface="Arial" panose="020B0604020202020204" pitchFamily="34" charset="0"/>
              <a:buChar char="•"/>
              <a:defRPr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vl3pPr marL="914400" indent="0">
              <a:buNone/>
              <a:defRPr sz="1800">
                <a:latin typeface="Open Sans" panose="020B0606030504020204" pitchFamily="34" charset="0"/>
                <a:ea typeface="Open Sans" panose="020B0606030504020204" pitchFamily="34" charset="0"/>
                <a:cs typeface="Open Sans" panose="020B0606030504020204" pitchFamily="34" charset="0"/>
              </a:defRPr>
            </a:lvl3pPr>
          </a:lstStyle>
          <a:p>
            <a:pPr lvl="0"/>
            <a:r>
              <a:rPr lang="en-GB"/>
              <a:t>Click to edit text</a:t>
            </a:r>
          </a:p>
          <a:p>
            <a:pPr lvl="2"/>
            <a:endParaRPr lang="en-GB"/>
          </a:p>
        </p:txBody>
      </p:sp>
      <p:sp>
        <p:nvSpPr>
          <p:cNvPr id="12" name="Content Placeholder 3">
            <a:extLst>
              <a:ext uri="{FF2B5EF4-FFF2-40B4-BE49-F238E27FC236}">
                <a16:creationId xmlns:a16="http://schemas.microsoft.com/office/drawing/2014/main" id="{6D015750-7669-E749-AF70-F9497CC72862}"/>
              </a:ext>
            </a:extLst>
          </p:cNvPr>
          <p:cNvSpPr>
            <a:spLocks noGrp="1"/>
          </p:cNvSpPr>
          <p:nvPr>
            <p:ph sz="half" idx="11" hasCustomPrompt="1"/>
          </p:nvPr>
        </p:nvSpPr>
        <p:spPr>
          <a:xfrm>
            <a:off x="430756" y="2438931"/>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spTree>
    <p:extLst>
      <p:ext uri="{BB962C8B-B14F-4D97-AF65-F5344CB8AC3E}">
        <p14:creationId xmlns:p14="http://schemas.microsoft.com/office/powerpoint/2010/main" val="3236528222"/>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showMasterSp="0" preserve="1" userDrawn="1">
  <p:cSld name="Four Images with Text on Camb Blu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userDrawn="1"/>
        </p:nvPicPr>
        <p:blipFill rotWithShape="1">
          <a:blip r:embed="rId2">
            <a:alphaModFix/>
            <a:extLst>
              <a:ext uri="{28A0092B-C50C-407E-A947-70E740481C1C}">
                <a14:useLocalDpi xmlns:a14="http://schemas.microsoft.com/office/drawing/2010/main" val="0"/>
              </a:ext>
            </a:extLst>
          </a:blip>
          <a:srcRect l="-20" t="5520" r="20" b="10207"/>
          <a:stretch/>
        </p:blipFill>
        <p:spPr>
          <a:xfrm>
            <a:off x="2467" y="0"/>
            <a:ext cx="12187066" cy="5779477"/>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417504"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Four images with text slide</a:t>
            </a:r>
            <a:endParaRPr lang="en-US"/>
          </a:p>
        </p:txBody>
      </p:sp>
      <p:sp>
        <p:nvSpPr>
          <p:cNvPr id="5" name="Picture Placeholder 4">
            <a:extLst>
              <a:ext uri="{FF2B5EF4-FFF2-40B4-BE49-F238E27FC236}">
                <a16:creationId xmlns:a16="http://schemas.microsoft.com/office/drawing/2014/main" id="{A9A1A990-E648-6644-8210-3CB267904B07}"/>
              </a:ext>
              <a:ext uri="{C183D7F6-B498-43B3-948B-1728B52AA6E4}">
                <adec:decorative xmlns:adec="http://schemas.microsoft.com/office/drawing/2017/decorative" val="1"/>
              </a:ext>
            </a:extLst>
          </p:cNvPr>
          <p:cNvSpPr>
            <a:spLocks noGrp="1"/>
          </p:cNvSpPr>
          <p:nvPr>
            <p:ph type="pic" sz="quarter" idx="10"/>
          </p:nvPr>
        </p:nvSpPr>
        <p:spPr>
          <a:xfrm>
            <a:off x="726464" y="2192826"/>
            <a:ext cx="2315676" cy="2313337"/>
          </a:xfrm>
          <a:prstGeom prst="rect">
            <a:avLst/>
          </a:prstGeom>
        </p:spPr>
        <p:txBody>
          <a:bodyPr/>
          <a:lstStyle/>
          <a:p>
            <a:endParaRPr lang="en-US"/>
          </a:p>
        </p:txBody>
      </p:sp>
      <p:sp>
        <p:nvSpPr>
          <p:cNvPr id="13" name="Picture Placeholder 4">
            <a:extLst>
              <a:ext uri="{FF2B5EF4-FFF2-40B4-BE49-F238E27FC236}">
                <a16:creationId xmlns:a16="http://schemas.microsoft.com/office/drawing/2014/main" id="{CDA3BCBD-3049-8B47-9BC1-BD9638711744}"/>
              </a:ext>
              <a:ext uri="{C183D7F6-B498-43B3-948B-1728B52AA6E4}">
                <adec:decorative xmlns:adec="http://schemas.microsoft.com/office/drawing/2017/decorative" val="1"/>
              </a:ext>
            </a:extLst>
          </p:cNvPr>
          <p:cNvSpPr>
            <a:spLocks noGrp="1"/>
          </p:cNvSpPr>
          <p:nvPr>
            <p:ph type="pic" sz="quarter" idx="11"/>
          </p:nvPr>
        </p:nvSpPr>
        <p:spPr>
          <a:xfrm>
            <a:off x="3534141" y="2192826"/>
            <a:ext cx="2315676" cy="2313337"/>
          </a:xfrm>
          <a:prstGeom prst="rect">
            <a:avLst/>
          </a:prstGeom>
        </p:spPr>
        <p:txBody>
          <a:bodyPr/>
          <a:lstStyle/>
          <a:p>
            <a:endParaRPr lang="en-US"/>
          </a:p>
        </p:txBody>
      </p:sp>
      <p:sp>
        <p:nvSpPr>
          <p:cNvPr id="14" name="Picture Placeholder 4">
            <a:extLst>
              <a:ext uri="{FF2B5EF4-FFF2-40B4-BE49-F238E27FC236}">
                <a16:creationId xmlns:a16="http://schemas.microsoft.com/office/drawing/2014/main" id="{13CFA92E-DF5E-1E43-A711-07A2338E9E1B}"/>
              </a:ext>
              <a:ext uri="{C183D7F6-B498-43B3-948B-1728B52AA6E4}">
                <adec:decorative xmlns:adec="http://schemas.microsoft.com/office/drawing/2017/decorative" val="1"/>
              </a:ext>
            </a:extLst>
          </p:cNvPr>
          <p:cNvSpPr>
            <a:spLocks noGrp="1"/>
          </p:cNvSpPr>
          <p:nvPr>
            <p:ph type="pic" sz="quarter" idx="12"/>
          </p:nvPr>
        </p:nvSpPr>
        <p:spPr>
          <a:xfrm>
            <a:off x="6341818" y="2192826"/>
            <a:ext cx="2315676" cy="2313337"/>
          </a:xfrm>
          <a:prstGeom prst="rect">
            <a:avLst/>
          </a:prstGeom>
        </p:spPr>
        <p:txBody>
          <a:bodyPr/>
          <a:lstStyle/>
          <a:p>
            <a:endParaRPr lang="en-US"/>
          </a:p>
        </p:txBody>
      </p:sp>
      <p:sp>
        <p:nvSpPr>
          <p:cNvPr id="15" name="Picture Placeholder 4">
            <a:extLst>
              <a:ext uri="{FF2B5EF4-FFF2-40B4-BE49-F238E27FC236}">
                <a16:creationId xmlns:a16="http://schemas.microsoft.com/office/drawing/2014/main" id="{2DB84F2D-5DE7-944C-A3A4-FD59D875083B}"/>
              </a:ext>
              <a:ext uri="{C183D7F6-B498-43B3-948B-1728B52AA6E4}">
                <adec:decorative xmlns:adec="http://schemas.microsoft.com/office/drawing/2017/decorative" val="1"/>
              </a:ext>
            </a:extLst>
          </p:cNvPr>
          <p:cNvSpPr>
            <a:spLocks noGrp="1"/>
          </p:cNvSpPr>
          <p:nvPr>
            <p:ph type="pic" sz="quarter" idx="13"/>
          </p:nvPr>
        </p:nvSpPr>
        <p:spPr>
          <a:xfrm>
            <a:off x="9149495" y="2192827"/>
            <a:ext cx="2315675" cy="2313336"/>
          </a:xfrm>
          <a:prstGeom prst="rect">
            <a:avLst/>
          </a:prstGeom>
        </p:spPr>
        <p:txBody>
          <a:bodyPr/>
          <a:lstStyle/>
          <a:p>
            <a:endParaRPr lang="en-US"/>
          </a:p>
        </p:txBody>
      </p:sp>
      <p:sp>
        <p:nvSpPr>
          <p:cNvPr id="7" name="Text Placeholder 6">
            <a:extLst>
              <a:ext uri="{FF2B5EF4-FFF2-40B4-BE49-F238E27FC236}">
                <a16:creationId xmlns:a16="http://schemas.microsoft.com/office/drawing/2014/main" id="{AB86BC3A-6D0F-DB48-879E-4217AAEA94B2}"/>
              </a:ext>
            </a:extLst>
          </p:cNvPr>
          <p:cNvSpPr>
            <a:spLocks noGrp="1"/>
          </p:cNvSpPr>
          <p:nvPr>
            <p:ph type="body" sz="quarter" idx="14" hasCustomPrompt="1"/>
          </p:nvPr>
        </p:nvSpPr>
        <p:spPr>
          <a:xfrm>
            <a:off x="727075" y="4900613"/>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7" name="Text Placeholder 6">
            <a:extLst>
              <a:ext uri="{FF2B5EF4-FFF2-40B4-BE49-F238E27FC236}">
                <a16:creationId xmlns:a16="http://schemas.microsoft.com/office/drawing/2014/main" id="{26F95699-F037-BF43-BC3C-EDFF6D2E62FE}"/>
              </a:ext>
            </a:extLst>
          </p:cNvPr>
          <p:cNvSpPr>
            <a:spLocks noGrp="1"/>
          </p:cNvSpPr>
          <p:nvPr>
            <p:ph type="body" sz="quarter" idx="15" hasCustomPrompt="1"/>
          </p:nvPr>
        </p:nvSpPr>
        <p:spPr>
          <a:xfrm>
            <a:off x="3535242" y="4900612"/>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8" name="Text Placeholder 6">
            <a:extLst>
              <a:ext uri="{FF2B5EF4-FFF2-40B4-BE49-F238E27FC236}">
                <a16:creationId xmlns:a16="http://schemas.microsoft.com/office/drawing/2014/main" id="{F2BFE6A6-8704-8A49-AEB3-AF6F432BB990}"/>
              </a:ext>
            </a:extLst>
          </p:cNvPr>
          <p:cNvSpPr>
            <a:spLocks noGrp="1"/>
          </p:cNvSpPr>
          <p:nvPr>
            <p:ph type="body" sz="quarter" idx="16" hasCustomPrompt="1"/>
          </p:nvPr>
        </p:nvSpPr>
        <p:spPr>
          <a:xfrm>
            <a:off x="6342919" y="4900611"/>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9" name="Text Placeholder 6">
            <a:extLst>
              <a:ext uri="{FF2B5EF4-FFF2-40B4-BE49-F238E27FC236}">
                <a16:creationId xmlns:a16="http://schemas.microsoft.com/office/drawing/2014/main" id="{DE761D8F-5630-434F-8E12-0132C9C89BD0}"/>
              </a:ext>
            </a:extLst>
          </p:cNvPr>
          <p:cNvSpPr>
            <a:spLocks noGrp="1"/>
          </p:cNvSpPr>
          <p:nvPr>
            <p:ph type="body" sz="quarter" idx="17" hasCustomPrompt="1"/>
          </p:nvPr>
        </p:nvSpPr>
        <p:spPr>
          <a:xfrm>
            <a:off x="9149495" y="4861832"/>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pic>
        <p:nvPicPr>
          <p:cNvPr id="16" name="Colour logo RGB_DM.jpeg">
            <a:extLst>
              <a:ext uri="{FF2B5EF4-FFF2-40B4-BE49-F238E27FC236}">
                <a16:creationId xmlns:a16="http://schemas.microsoft.com/office/drawing/2014/main" id="{EC30C537-89C0-834F-8A2F-031CADC0B13E}"/>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83505518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Media/Video Full Page">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Media Placeholder 5">
            <a:extLst>
              <a:ext uri="{FF2B5EF4-FFF2-40B4-BE49-F238E27FC236}">
                <a16:creationId xmlns:a16="http://schemas.microsoft.com/office/drawing/2014/main" id="{7989CFA1-8021-B744-954C-FB3ABD0E176D}"/>
              </a:ext>
              <a:ext uri="{C183D7F6-B498-43B3-948B-1728B52AA6E4}">
                <adec:decorative xmlns:adec="http://schemas.microsoft.com/office/drawing/2017/decorative" val="1"/>
              </a:ext>
            </a:extLst>
          </p:cNvPr>
          <p:cNvSpPr>
            <a:spLocks noGrp="1"/>
          </p:cNvSpPr>
          <p:nvPr>
            <p:ph type="media" sz="quarter" idx="10"/>
          </p:nvPr>
        </p:nvSpPr>
        <p:spPr>
          <a:xfrm>
            <a:off x="0" y="0"/>
            <a:ext cx="12192000" cy="6858000"/>
          </a:xfrm>
          <a:prstGeom prst="rect">
            <a:avLst/>
          </a:prstGeom>
        </p:spPr>
        <p:txBody>
          <a:bodyPr/>
          <a:lstStyle/>
          <a:p>
            <a:endParaRPr lang="en-US"/>
          </a:p>
        </p:txBody>
      </p:sp>
    </p:spTree>
    <p:extLst>
      <p:ext uri="{BB962C8B-B14F-4D97-AF65-F5344CB8AC3E}">
        <p14:creationId xmlns:p14="http://schemas.microsoft.com/office/powerpoint/2010/main" val="1468616887"/>
      </p:ext>
    </p:extLst>
  </p:cSld>
  <p:clrMapOvr>
    <a:masterClrMapping/>
  </p:clrMapOvr>
  <p:transition spd="med"/>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Image Full Page ">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3" name="Picture Placeholder 2">
            <a:extLst>
              <a:ext uri="{FF2B5EF4-FFF2-40B4-BE49-F238E27FC236}">
                <a16:creationId xmlns:a16="http://schemas.microsoft.com/office/drawing/2014/main" id="{965CBCB9-8D5D-934D-99FD-571515827B8B}"/>
              </a:ext>
              <a:ext uri="{C183D7F6-B498-43B3-948B-1728B52AA6E4}">
                <adec:decorative xmlns:adec="http://schemas.microsoft.com/office/drawing/2017/decorative" val="1"/>
              </a:ext>
            </a:extLst>
          </p:cNvPr>
          <p:cNvSpPr>
            <a:spLocks noGrp="1"/>
          </p:cNvSpPr>
          <p:nvPr>
            <p:ph type="pic" sz="quarter" idx="10"/>
          </p:nvPr>
        </p:nvSpPr>
        <p:spPr>
          <a:xfrm>
            <a:off x="0" y="0"/>
            <a:ext cx="12192000" cy="6858000"/>
          </a:xfrm>
          <a:prstGeom prst="rect">
            <a:avLst/>
          </a:prstGeom>
        </p:spPr>
        <p:txBody>
          <a:bodyPr/>
          <a:lstStyle/>
          <a:p>
            <a:endParaRPr lang="en-US"/>
          </a:p>
        </p:txBody>
      </p:sp>
    </p:spTree>
    <p:extLst>
      <p:ext uri="{BB962C8B-B14F-4D97-AF65-F5344CB8AC3E}">
        <p14:creationId xmlns:p14="http://schemas.microsoft.com/office/powerpoint/2010/main" val="2328890410"/>
      </p:ext>
    </p:extLst>
  </p:cSld>
  <p:clrMapOvr>
    <a:masterClrMapping/>
  </p:clrMapOvr>
  <p:transition spd="med"/>
</p:sldLayout>
</file>

<file path=ppt/slideLayouts/slideLayout34.xml><?xml version="1.0" encoding="utf-8"?>
<p:sldLayout xmlns:a="http://schemas.openxmlformats.org/drawingml/2006/main" xmlns:r="http://schemas.openxmlformats.org/officeDocument/2006/relationships" xmlns:p="http://schemas.openxmlformats.org/presentationml/2006/main" showMasterSp="0" preserve="1">
  <p:cSld name="Large image with bullets">
    <p:spTree>
      <p:nvGrpSpPr>
        <p:cNvPr id="1" name=""/>
        <p:cNvGrpSpPr/>
        <p:nvPr/>
      </p:nvGrpSpPr>
      <p:grpSpPr>
        <a:xfrm>
          <a:off x="0" y="0"/>
          <a:ext cx="0" cy="0"/>
          <a:chOff x="0" y="0"/>
          <a:chExt cx="0" cy="0"/>
        </a:xfrm>
      </p:grpSpPr>
      <p:sp>
        <p:nvSpPr>
          <p:cNvPr id="10" name="Прямоугольник 8">
            <a:extLst>
              <a:ext uri="{FF2B5EF4-FFF2-40B4-BE49-F238E27FC236}">
                <a16:creationId xmlns:a16="http://schemas.microsoft.com/office/drawing/2014/main" id="{8BB00781-F97A-824B-801B-333F2FAA106B}"/>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3" name="Picture Placeholder 2">
            <a:extLst>
              <a:ext uri="{FF2B5EF4-FFF2-40B4-BE49-F238E27FC236}">
                <a16:creationId xmlns:a16="http://schemas.microsoft.com/office/drawing/2014/main" id="{7BB83914-A4FB-9C49-B47E-BB356DACCE08}"/>
              </a:ext>
              <a:ext uri="{C183D7F6-B498-43B3-948B-1728B52AA6E4}">
                <adec:decorative xmlns:adec="http://schemas.microsoft.com/office/drawing/2017/decorative" val="1"/>
              </a:ext>
            </a:extLst>
          </p:cNvPr>
          <p:cNvSpPr>
            <a:spLocks noGrp="1"/>
          </p:cNvSpPr>
          <p:nvPr>
            <p:ph type="pic" sz="quarter" idx="10"/>
          </p:nvPr>
        </p:nvSpPr>
        <p:spPr>
          <a:xfrm>
            <a:off x="0" y="0"/>
            <a:ext cx="6376988" cy="6858000"/>
          </a:xfrm>
          <a:prstGeom prst="rect">
            <a:avLst/>
          </a:prstGeom>
        </p:spPr>
        <p:txBody>
          <a:bodyPr/>
          <a:lstStyle/>
          <a:p>
            <a:r>
              <a:rPr lang="en-GB"/>
              <a:t>Click icon to add picture</a:t>
            </a:r>
            <a:endParaRPr lang="en-US"/>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UoC_BrandTexture_SingleColour_RGB_UoC_SingleColour_LCB_Texture_CMYK.png">
            <a:extLst>
              <a:ext uri="{FF2B5EF4-FFF2-40B4-BE49-F238E27FC236}">
                <a16:creationId xmlns:a16="http://schemas.microsoft.com/office/drawing/2014/main" id="{42B6E35C-81CA-4C46-A9D1-C22782F393E3}"/>
              </a:ext>
              <a:ext uri="{C183D7F6-B498-43B3-948B-1728B52AA6E4}">
                <adec:decorative xmlns:adec="http://schemas.microsoft.com/office/drawing/2017/decorative" val="1"/>
              </a:ext>
            </a:extLst>
          </p:cNvPr>
          <p:cNvPicPr>
            <a:picLocks noChangeAspect="1"/>
          </p:cNvPicPr>
          <p:nvPr/>
        </p:nvPicPr>
        <p:blipFill>
          <a:blip r:embed="rId2"/>
          <a:srcRect l="23893" t="56170" r="28627" b="34921"/>
          <a:stretch>
            <a:fillRect/>
          </a:stretch>
        </p:blipFill>
        <p:spPr>
          <a:xfrm>
            <a:off x="6376855" y="-23787"/>
            <a:ext cx="5815527" cy="613983"/>
          </a:xfrm>
          <a:prstGeom prst="rect">
            <a:avLst/>
          </a:prstGeom>
          <a:ln w="12700">
            <a:miter lim="400000"/>
          </a:ln>
        </p:spPr>
      </p:pic>
      <p:sp>
        <p:nvSpPr>
          <p:cNvPr id="9" name="Text Placeholder 8">
            <a:extLst>
              <a:ext uri="{FF2B5EF4-FFF2-40B4-BE49-F238E27FC236}">
                <a16:creationId xmlns:a16="http://schemas.microsoft.com/office/drawing/2014/main" id="{A2DC8838-93AE-CB4F-B2CA-9D8103523A9B}"/>
              </a:ext>
            </a:extLst>
          </p:cNvPr>
          <p:cNvSpPr>
            <a:spLocks noGrp="1"/>
          </p:cNvSpPr>
          <p:nvPr>
            <p:ph type="body" sz="quarter" idx="11" hasCustomPrompt="1"/>
          </p:nvPr>
        </p:nvSpPr>
        <p:spPr>
          <a:xfrm>
            <a:off x="7080463" y="1770675"/>
            <a:ext cx="4149237" cy="673640"/>
          </a:xfrm>
          <a:prstGeom prst="rect">
            <a:avLst/>
          </a:prstGeom>
        </p:spPr>
        <p:txBody>
          <a:bodyPr>
            <a:normAutofit/>
          </a:bodyPr>
          <a:lstStyle>
            <a:lvl1pPr marL="0" indent="0">
              <a:buNone/>
              <a:defRPr sz="3000" b="0" i="0">
                <a:latin typeface="Bitter Medium" pitchFamily="2" charset="77"/>
                <a:cs typeface="Arial" panose="020B0604020202020204" pitchFamily="34" charset="0"/>
              </a:defRPr>
            </a:lvl1pPr>
          </a:lstStyle>
          <a:p>
            <a:pPr lvl="0"/>
            <a:r>
              <a:rPr lang="en-GB"/>
              <a:t>Bullet points with text</a:t>
            </a:r>
          </a:p>
        </p:txBody>
      </p:sp>
      <p:sp>
        <p:nvSpPr>
          <p:cNvPr id="12" name="Text Placeholder 11">
            <a:extLst>
              <a:ext uri="{FF2B5EF4-FFF2-40B4-BE49-F238E27FC236}">
                <a16:creationId xmlns:a16="http://schemas.microsoft.com/office/drawing/2014/main" id="{E57765D6-285A-AB42-A9F9-EEA961C67B92}"/>
              </a:ext>
            </a:extLst>
          </p:cNvPr>
          <p:cNvSpPr>
            <a:spLocks noGrp="1"/>
          </p:cNvSpPr>
          <p:nvPr>
            <p:ph type="body" sz="quarter" idx="12" hasCustomPrompt="1"/>
          </p:nvPr>
        </p:nvSpPr>
        <p:spPr>
          <a:xfrm>
            <a:off x="7080463" y="2848708"/>
            <a:ext cx="4510088" cy="3200767"/>
          </a:xfrm>
          <a:prstGeom prst="rect">
            <a:avLst/>
          </a:prstGeom>
        </p:spPr>
        <p:txBody>
          <a:bodyPr>
            <a:norm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lvl="0"/>
            <a:endParaRPr lang="en-GB"/>
          </a:p>
        </p:txBody>
      </p:sp>
      <p:pic>
        <p:nvPicPr>
          <p:cNvPr id="8" name="Picture 7">
            <a:extLst>
              <a:ext uri="{FF2B5EF4-FFF2-40B4-BE49-F238E27FC236}">
                <a16:creationId xmlns:a16="http://schemas.microsoft.com/office/drawing/2014/main" id="{5A701E0D-5AC3-A64E-A62D-3C07BF13093E}"/>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21414"/>
            <a:ext cx="1653182" cy="331223"/>
          </a:xfrm>
          <a:prstGeom prst="rect">
            <a:avLst/>
          </a:prstGeom>
        </p:spPr>
      </p:pic>
    </p:spTree>
    <p:extLst>
      <p:ext uri="{BB962C8B-B14F-4D97-AF65-F5344CB8AC3E}">
        <p14:creationId xmlns:p14="http://schemas.microsoft.com/office/powerpoint/2010/main" val="3472083444"/>
      </p:ext>
    </p:extLst>
  </p:cSld>
  <p:clrMapOvr>
    <a:masterClrMapping/>
  </p:clrMapOvr>
  <p:transition spd="med"/>
</p:sldLayout>
</file>

<file path=ppt/slideLayouts/slideLayout35.xml><?xml version="1.0" encoding="utf-8"?>
<p:sldLayout xmlns:a="http://schemas.openxmlformats.org/drawingml/2006/main" xmlns:r="http://schemas.openxmlformats.org/officeDocument/2006/relationships" xmlns:p="http://schemas.openxmlformats.org/presentationml/2006/main" showMasterSp="0" preserve="1">
  <p:cSld name="1_Large image with bullets">
    <p:spTree>
      <p:nvGrpSpPr>
        <p:cNvPr id="1" name=""/>
        <p:cNvGrpSpPr/>
        <p:nvPr/>
      </p:nvGrpSpPr>
      <p:grpSpPr>
        <a:xfrm>
          <a:off x="0" y="0"/>
          <a:ext cx="0" cy="0"/>
          <a:chOff x="0" y="0"/>
          <a:chExt cx="0" cy="0"/>
        </a:xfrm>
      </p:grpSpPr>
      <p:sp>
        <p:nvSpPr>
          <p:cNvPr id="10" name="Прямоугольник 8">
            <a:extLst>
              <a:ext uri="{FF2B5EF4-FFF2-40B4-BE49-F238E27FC236}">
                <a16:creationId xmlns:a16="http://schemas.microsoft.com/office/drawing/2014/main" id="{8BB00781-F97A-824B-801B-333F2FAA106B}"/>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3" name="Picture Placeholder 2">
            <a:extLst>
              <a:ext uri="{FF2B5EF4-FFF2-40B4-BE49-F238E27FC236}">
                <a16:creationId xmlns:a16="http://schemas.microsoft.com/office/drawing/2014/main" id="{7BB83914-A4FB-9C49-B47E-BB356DACCE08}"/>
              </a:ext>
              <a:ext uri="{C183D7F6-B498-43B3-948B-1728B52AA6E4}">
                <adec:decorative xmlns:adec="http://schemas.microsoft.com/office/drawing/2017/decorative" val="1"/>
              </a:ext>
            </a:extLst>
          </p:cNvPr>
          <p:cNvSpPr>
            <a:spLocks noGrp="1"/>
          </p:cNvSpPr>
          <p:nvPr>
            <p:ph type="pic" sz="quarter" idx="10"/>
          </p:nvPr>
        </p:nvSpPr>
        <p:spPr>
          <a:xfrm>
            <a:off x="0" y="0"/>
            <a:ext cx="6376988" cy="6858000"/>
          </a:xfrm>
          <a:prstGeom prst="rect">
            <a:avLst/>
          </a:prstGeom>
        </p:spPr>
        <p:txBody>
          <a:bodyPr/>
          <a:lstStyle/>
          <a:p>
            <a:r>
              <a:rPr lang="en-GB"/>
              <a:t>Click icon to add picture</a:t>
            </a:r>
            <a:endParaRPr lang="en-US"/>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UoC_BrandTexture_SingleColour_RGB_UoC_SingleColour_LCB_Texture_CMYK.png">
            <a:extLst>
              <a:ext uri="{FF2B5EF4-FFF2-40B4-BE49-F238E27FC236}">
                <a16:creationId xmlns:a16="http://schemas.microsoft.com/office/drawing/2014/main" id="{42B6E35C-81CA-4C46-A9D1-C22782F393E3}"/>
              </a:ext>
              <a:ext uri="{C183D7F6-B498-43B3-948B-1728B52AA6E4}">
                <adec:decorative xmlns:adec="http://schemas.microsoft.com/office/drawing/2017/decorative" val="1"/>
              </a:ext>
            </a:extLst>
          </p:cNvPr>
          <p:cNvPicPr>
            <a:picLocks noChangeAspect="1"/>
          </p:cNvPicPr>
          <p:nvPr/>
        </p:nvPicPr>
        <p:blipFill>
          <a:blip r:embed="rId2"/>
          <a:srcRect l="23893" t="56170" r="28627" b="34921"/>
          <a:stretch>
            <a:fillRect/>
          </a:stretch>
        </p:blipFill>
        <p:spPr>
          <a:xfrm>
            <a:off x="6376855" y="-23787"/>
            <a:ext cx="5815527" cy="613983"/>
          </a:xfrm>
          <a:prstGeom prst="rect">
            <a:avLst/>
          </a:prstGeom>
          <a:ln w="12700">
            <a:miter lim="400000"/>
          </a:ln>
        </p:spPr>
      </p:pic>
      <p:sp>
        <p:nvSpPr>
          <p:cNvPr id="9" name="Text Placeholder 8">
            <a:extLst>
              <a:ext uri="{FF2B5EF4-FFF2-40B4-BE49-F238E27FC236}">
                <a16:creationId xmlns:a16="http://schemas.microsoft.com/office/drawing/2014/main" id="{A2DC8838-93AE-CB4F-B2CA-9D8103523A9B}"/>
              </a:ext>
            </a:extLst>
          </p:cNvPr>
          <p:cNvSpPr>
            <a:spLocks noGrp="1"/>
          </p:cNvSpPr>
          <p:nvPr>
            <p:ph type="body" sz="quarter" idx="11" hasCustomPrompt="1"/>
          </p:nvPr>
        </p:nvSpPr>
        <p:spPr>
          <a:xfrm>
            <a:off x="7080463" y="1770675"/>
            <a:ext cx="4149237" cy="673640"/>
          </a:xfrm>
          <a:prstGeom prst="rect">
            <a:avLst/>
          </a:prstGeom>
        </p:spPr>
        <p:txBody>
          <a:bodyPr>
            <a:normAutofit/>
          </a:bodyPr>
          <a:lstStyle>
            <a:lvl1pPr marL="0" indent="0">
              <a:buNone/>
              <a:defRPr sz="3000" b="0" i="0">
                <a:latin typeface="Bitter Medium" pitchFamily="2" charset="77"/>
                <a:cs typeface="Arial" panose="020B0604020202020204" pitchFamily="34" charset="0"/>
              </a:defRPr>
            </a:lvl1pPr>
          </a:lstStyle>
          <a:p>
            <a:pPr lvl="0"/>
            <a:r>
              <a:rPr lang="en-GB"/>
              <a:t>Bullet points with text</a:t>
            </a:r>
          </a:p>
        </p:txBody>
      </p:sp>
      <p:sp>
        <p:nvSpPr>
          <p:cNvPr id="12" name="Text Placeholder 11">
            <a:extLst>
              <a:ext uri="{FF2B5EF4-FFF2-40B4-BE49-F238E27FC236}">
                <a16:creationId xmlns:a16="http://schemas.microsoft.com/office/drawing/2014/main" id="{E57765D6-285A-AB42-A9F9-EEA961C67B92}"/>
              </a:ext>
            </a:extLst>
          </p:cNvPr>
          <p:cNvSpPr>
            <a:spLocks noGrp="1"/>
          </p:cNvSpPr>
          <p:nvPr>
            <p:ph type="body" sz="quarter" idx="12" hasCustomPrompt="1"/>
          </p:nvPr>
        </p:nvSpPr>
        <p:spPr>
          <a:xfrm>
            <a:off x="7080463" y="2848708"/>
            <a:ext cx="4510088" cy="3200767"/>
          </a:xfrm>
          <a:prstGeom prst="rect">
            <a:avLst/>
          </a:prstGeom>
        </p:spPr>
        <p:txBody>
          <a:bodyPr>
            <a:norm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lvl="0"/>
            <a:endParaRPr lang="en-GB"/>
          </a:p>
        </p:txBody>
      </p:sp>
      <p:pic>
        <p:nvPicPr>
          <p:cNvPr id="8" name="Picture 7">
            <a:extLst>
              <a:ext uri="{FF2B5EF4-FFF2-40B4-BE49-F238E27FC236}">
                <a16:creationId xmlns:a16="http://schemas.microsoft.com/office/drawing/2014/main" id="{5A701E0D-5AC3-A64E-A62D-3C07BF13093E}"/>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21414"/>
            <a:ext cx="1653182" cy="331223"/>
          </a:xfrm>
          <a:prstGeom prst="rect">
            <a:avLst/>
          </a:prstGeom>
        </p:spPr>
      </p:pic>
    </p:spTree>
    <p:extLst>
      <p:ext uri="{BB962C8B-B14F-4D97-AF65-F5344CB8AC3E}">
        <p14:creationId xmlns:p14="http://schemas.microsoft.com/office/powerpoint/2010/main" val="684441837"/>
      </p:ext>
    </p:extLst>
  </p:cSld>
  <p:clrMapOvr>
    <a:masterClrMapping/>
  </p:clrMapOvr>
  <p:transition spd="med"/>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preserve="1">
  <p:cSld name="Speach bubble (e.g. Questions)">
    <p:spTree>
      <p:nvGrpSpPr>
        <p:cNvPr id="1" name=""/>
        <p:cNvGrpSpPr/>
        <p:nvPr/>
      </p:nvGrpSpPr>
      <p:grpSpPr>
        <a:xfrm>
          <a:off x="0" y="0"/>
          <a:ext cx="0" cy="0"/>
          <a:chOff x="0" y="0"/>
          <a:chExt cx="0" cy="0"/>
        </a:xfrm>
      </p:grpSpPr>
      <p:sp>
        <p:nvSpPr>
          <p:cNvPr id="7" name="Прямоугольник 8">
            <a:extLst>
              <a:ext uri="{FF2B5EF4-FFF2-40B4-BE49-F238E27FC236}">
                <a16:creationId xmlns:a16="http://schemas.microsoft.com/office/drawing/2014/main" id="{312F6ABD-543E-C649-9B9E-A1F39903E013}"/>
              </a:ext>
              <a:ext uri="{C183D7F6-B498-43B3-948B-1728B52AA6E4}">
                <adec:decorative xmlns:adec="http://schemas.microsoft.com/office/drawing/2017/decorative" val="1"/>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Speach box-01.png">
            <a:extLst>
              <a:ext uri="{FF2B5EF4-FFF2-40B4-BE49-F238E27FC236}">
                <a16:creationId xmlns:a16="http://schemas.microsoft.com/office/drawing/2014/main" id="{6232E74A-E22D-BB45-B7A6-93937C5E366A}"/>
              </a:ext>
              <a:ext uri="{C183D7F6-B498-43B3-948B-1728B52AA6E4}">
                <adec:decorative xmlns:adec="http://schemas.microsoft.com/office/drawing/2017/decorative" val="1"/>
              </a:ext>
            </a:extLst>
          </p:cNvPr>
          <p:cNvPicPr>
            <a:picLocks noChangeAspect="1"/>
          </p:cNvPicPr>
          <p:nvPr/>
        </p:nvPicPr>
        <p:blipFill>
          <a:blip r:embed="rId2"/>
          <a:stretch>
            <a:fillRect/>
          </a:stretch>
        </p:blipFill>
        <p:spPr>
          <a:xfrm>
            <a:off x="1844516" y="-183087"/>
            <a:ext cx="8502968" cy="6405679"/>
          </a:xfrm>
          <a:prstGeom prst="rect">
            <a:avLst/>
          </a:prstGeom>
          <a:ln w="12700">
            <a:miter lim="400000"/>
          </a:ln>
        </p:spPr>
      </p:pic>
      <p:pic>
        <p:nvPicPr>
          <p:cNvPr id="10" name="Pattern-04.png">
            <a:extLst>
              <a:ext uri="{FF2B5EF4-FFF2-40B4-BE49-F238E27FC236}">
                <a16:creationId xmlns:a16="http://schemas.microsoft.com/office/drawing/2014/main" id="{61542F50-24DB-A24B-8D43-977D49C3FC57}"/>
              </a:ext>
              <a:ext uri="{C183D7F6-B498-43B3-948B-1728B52AA6E4}">
                <adec:decorative xmlns:adec="http://schemas.microsoft.com/office/drawing/2017/decorative" val="1"/>
              </a:ext>
            </a:extLst>
          </p:cNvPr>
          <p:cNvPicPr>
            <a:picLocks noChangeAspect="1"/>
          </p:cNvPicPr>
          <p:nvPr/>
        </p:nvPicPr>
        <p:blipFill>
          <a:blip r:embed="rId3">
            <a:alphaModFix amt="30000"/>
          </a:blip>
          <a:srcRect t="6454" r="8424"/>
          <a:stretch>
            <a:fillRect/>
          </a:stretch>
        </p:blipFill>
        <p:spPr>
          <a:xfrm>
            <a:off x="2919598" y="17593"/>
            <a:ext cx="7271385" cy="5703613"/>
          </a:xfrm>
          <a:prstGeom prst="rect">
            <a:avLst/>
          </a:prstGeom>
          <a:ln w="12700">
            <a:miter lim="400000"/>
          </a:ln>
        </p:spPr>
      </p:pic>
      <p:sp>
        <p:nvSpPr>
          <p:cNvPr id="8" name="Title 1">
            <a:extLst>
              <a:ext uri="{FF2B5EF4-FFF2-40B4-BE49-F238E27FC236}">
                <a16:creationId xmlns:a16="http://schemas.microsoft.com/office/drawing/2014/main" id="{0D0D96FE-FED3-364B-8F51-90B9499777F0}"/>
              </a:ext>
            </a:extLst>
          </p:cNvPr>
          <p:cNvSpPr>
            <a:spLocks noGrp="1"/>
          </p:cNvSpPr>
          <p:nvPr>
            <p:ph type="title" hasCustomPrompt="1"/>
          </p:nvPr>
        </p:nvSpPr>
        <p:spPr>
          <a:xfrm>
            <a:off x="3037829" y="1254369"/>
            <a:ext cx="5917328" cy="1217425"/>
          </a:xfrm>
          <a:prstGeom prst="rect">
            <a:avLst/>
          </a:prstGeom>
        </p:spPr>
        <p:txBody>
          <a:bodyPr>
            <a:normAutofit/>
          </a:bodyPr>
          <a:lstStyle>
            <a:lvl1pPr>
              <a:defRPr sz="4000" b="1" i="0">
                <a:solidFill>
                  <a:schemeClr val="tx1">
                    <a:lumMod val="50000"/>
                  </a:schemeClr>
                </a:solidFill>
                <a:latin typeface="Bitter" pitchFamily="2" charset="77"/>
                <a:ea typeface="Open Sans" panose="020B0606030504020204" pitchFamily="34" charset="0"/>
                <a:cs typeface="Open Sans" panose="020B0606030504020204" pitchFamily="34" charset="0"/>
              </a:defRPr>
            </a:lvl1pPr>
          </a:lstStyle>
          <a:p>
            <a:r>
              <a:rPr lang="en-GB"/>
              <a:t>Title or Question</a:t>
            </a:r>
            <a:endParaRPr lang="en-US"/>
          </a:p>
        </p:txBody>
      </p:sp>
      <p:sp>
        <p:nvSpPr>
          <p:cNvPr id="9" name="Title 1">
            <a:extLst>
              <a:ext uri="{FF2B5EF4-FFF2-40B4-BE49-F238E27FC236}">
                <a16:creationId xmlns:a16="http://schemas.microsoft.com/office/drawing/2014/main" id="{E2076F87-9181-0E4C-BFB6-D677C022B187}"/>
              </a:ext>
            </a:extLst>
          </p:cNvPr>
          <p:cNvSpPr txBox="1">
            <a:spLocks/>
          </p:cNvSpPr>
          <p:nvPr/>
        </p:nvSpPr>
        <p:spPr>
          <a:xfrm>
            <a:off x="3037830" y="2685644"/>
            <a:ext cx="5917327" cy="668216"/>
          </a:xfrm>
          <a:prstGeom prst="rect">
            <a:avLst/>
          </a:prstGeom>
        </p:spPr>
        <p:txBody>
          <a:bodyPr>
            <a:normAutofit/>
          </a:bodyPr>
          <a:lstStyle>
            <a:lvl1pPr marL="0" marR="0" indent="0" algn="l" defTabSz="914400" rtl="0" latinLnBrk="0">
              <a:lnSpc>
                <a:spcPct val="90000"/>
              </a:lnSpc>
              <a:spcBef>
                <a:spcPts val="0"/>
              </a:spcBef>
              <a:spcAft>
                <a:spcPts val="0"/>
              </a:spcAft>
              <a:buClrTx/>
              <a:buSzTx/>
              <a:buFontTx/>
              <a:buNone/>
              <a:tabLst/>
              <a:defRPr sz="3600" b="0" i="0" u="none" strike="noStrike" cap="none" spc="0" baseline="0">
                <a:ln>
                  <a:noFill/>
                </a:ln>
                <a:solidFill>
                  <a:schemeClr val="tx1">
                    <a:lumMod val="50000"/>
                  </a:schemeClr>
                </a:solidFill>
                <a:uFillTx/>
                <a:latin typeface="Arial" panose="020B0604020202020204" pitchFamily="34" charset="0"/>
                <a:ea typeface="Arial" panose="020B0604020202020204" pitchFamily="34" charset="0"/>
                <a:cs typeface="Arial" panose="020B0604020202020204" pitchFamily="34" charset="0"/>
                <a:sym typeface="Montserrat Regular"/>
              </a:defRPr>
            </a:lvl1pPr>
            <a:lvl2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2pPr>
            <a:lvl3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3pPr>
            <a:lvl4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4pPr>
            <a:lvl5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5pPr>
            <a:lvl6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6pPr>
            <a:lvl7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7pPr>
            <a:lvl8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8pPr>
            <a:lvl9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9pPr>
          </a:lstStyle>
          <a:p>
            <a:pPr marL="0" marR="0" lvl="0" indent="0" algn="l" defTabSz="914400" rtl="0" eaLnBrk="1" fontAlgn="auto" latinLnBrk="0" hangingPunct="1">
              <a:lnSpc>
                <a:spcPct val="90000"/>
              </a:lnSpc>
              <a:spcBef>
                <a:spcPts val="0"/>
              </a:spcBef>
              <a:spcAft>
                <a:spcPts val="0"/>
              </a:spcAft>
              <a:buClrTx/>
              <a:buSzTx/>
              <a:buFontTx/>
              <a:buNone/>
              <a:tabLst/>
              <a:defRPr/>
            </a:pPr>
            <a:r>
              <a:rPr lang="en-GB" sz="2000">
                <a:latin typeface="Open Sans" panose="020B0606030504020204" pitchFamily="34" charset="0"/>
                <a:ea typeface="Open Sans" panose="020B0606030504020204" pitchFamily="34" charset="0"/>
                <a:cs typeface="Open Sans" panose="020B0606030504020204" pitchFamily="34" charset="0"/>
              </a:rPr>
              <a:t>Click to edit subtitle</a:t>
            </a:r>
            <a:r>
              <a:rPr lang="en-US" sz="2000">
                <a:latin typeface="Open Sans" panose="020B0606030504020204" pitchFamily="34" charset="0"/>
                <a:ea typeface="Open Sans" panose="020B0606030504020204" pitchFamily="34" charset="0"/>
                <a:cs typeface="Open Sans" panose="020B0606030504020204" pitchFamily="34" charset="0"/>
              </a:rPr>
              <a:t> </a:t>
            </a:r>
            <a:r>
              <a:rPr lang="en-GB" sz="2000">
                <a:latin typeface="Open Sans" panose="020B0606030504020204" pitchFamily="34" charset="0"/>
                <a:ea typeface="Open Sans" panose="020B0606030504020204" pitchFamily="34" charset="0"/>
                <a:cs typeface="Open Sans" panose="020B0606030504020204" pitchFamily="34" charset="0"/>
              </a:rPr>
              <a:t>or Question</a:t>
            </a:r>
            <a:endParaRPr lang="en-US" sz="2000">
              <a:latin typeface="Open Sans" panose="020B0606030504020204" pitchFamily="34" charset="0"/>
              <a:ea typeface="Open Sans" panose="020B0606030504020204" pitchFamily="34" charset="0"/>
              <a:cs typeface="Open Sans" panose="020B0606030504020204" pitchFamily="34" charset="0"/>
            </a:endParaRPr>
          </a:p>
        </p:txBody>
      </p:sp>
      <p:pic>
        <p:nvPicPr>
          <p:cNvPr id="11" name="Colour logo RGB_DM.jpeg">
            <a:extLst>
              <a:ext uri="{FF2B5EF4-FFF2-40B4-BE49-F238E27FC236}">
                <a16:creationId xmlns:a16="http://schemas.microsoft.com/office/drawing/2014/main" id="{21E79A46-7471-B147-B27E-221768D2CF78}"/>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36102233"/>
      </p:ext>
    </p:extLst>
  </p:cSld>
  <p:clrMapOvr>
    <a:masterClrMapping/>
  </p:clrMapOvr>
  <p:transition spd="med"/>
</p:sldLayout>
</file>

<file path=ppt/slideLayouts/slideLayout37.xml><?xml version="1.0" encoding="utf-8"?>
<p:sldLayout xmlns:a="http://schemas.openxmlformats.org/drawingml/2006/main" xmlns:r="http://schemas.openxmlformats.org/officeDocument/2006/relationships" xmlns:p="http://schemas.openxmlformats.org/presentationml/2006/main" showMasterSp="0" preserve="1">
  <p:cSld name="Four text and meda ">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rotWithShape="1">
          <a:blip r:embed="rId2">
            <a:alphaModFix/>
            <a:extLst>
              <a:ext uri="{28A0092B-C50C-407E-A947-70E740481C1C}">
                <a14:useLocalDpi xmlns:a14="http://schemas.microsoft.com/office/drawing/2010/main" val="0"/>
              </a:ext>
            </a:extLst>
          </a:blip>
          <a:srcRect l="-20" t="5520" r="20" b="10207"/>
          <a:stretch/>
        </p:blipFill>
        <p:spPr>
          <a:xfrm>
            <a:off x="2467" y="0"/>
            <a:ext cx="12187066" cy="5779477"/>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553776"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Click to edit title</a:t>
            </a:r>
            <a:endParaRPr lang="en-US"/>
          </a:p>
        </p:txBody>
      </p:sp>
      <p:sp>
        <p:nvSpPr>
          <p:cNvPr id="5" name="Picture Placeholder 4">
            <a:extLst>
              <a:ext uri="{FF2B5EF4-FFF2-40B4-BE49-F238E27FC236}">
                <a16:creationId xmlns:a16="http://schemas.microsoft.com/office/drawing/2014/main" id="{A9A1A990-E648-6644-8210-3CB267904B07}"/>
              </a:ext>
              <a:ext uri="{C183D7F6-B498-43B3-948B-1728B52AA6E4}">
                <adec:decorative xmlns:adec="http://schemas.microsoft.com/office/drawing/2017/decorative" val="1"/>
              </a:ext>
            </a:extLst>
          </p:cNvPr>
          <p:cNvSpPr>
            <a:spLocks noGrp="1"/>
          </p:cNvSpPr>
          <p:nvPr>
            <p:ph type="pic" sz="quarter" idx="10"/>
          </p:nvPr>
        </p:nvSpPr>
        <p:spPr>
          <a:xfrm>
            <a:off x="726464" y="2192826"/>
            <a:ext cx="2315676" cy="2313337"/>
          </a:xfrm>
          <a:prstGeom prst="rect">
            <a:avLst/>
          </a:prstGeom>
        </p:spPr>
        <p:txBody>
          <a:bodyPr/>
          <a:lstStyle>
            <a:lvl1pPr marL="0" indent="0">
              <a:buNone/>
              <a:defRPr/>
            </a:lvl1pPr>
          </a:lstStyle>
          <a:p>
            <a:r>
              <a:rPr lang="en-GB"/>
              <a:t>Click icon to add picture</a:t>
            </a:r>
            <a:endParaRPr lang="en-US"/>
          </a:p>
        </p:txBody>
      </p:sp>
      <p:sp>
        <p:nvSpPr>
          <p:cNvPr id="13" name="Picture Placeholder 4">
            <a:extLst>
              <a:ext uri="{FF2B5EF4-FFF2-40B4-BE49-F238E27FC236}">
                <a16:creationId xmlns:a16="http://schemas.microsoft.com/office/drawing/2014/main" id="{CDA3BCBD-3049-8B47-9BC1-BD9638711744}"/>
              </a:ext>
              <a:ext uri="{C183D7F6-B498-43B3-948B-1728B52AA6E4}">
                <adec:decorative xmlns:adec="http://schemas.microsoft.com/office/drawing/2017/decorative" val="1"/>
              </a:ext>
            </a:extLst>
          </p:cNvPr>
          <p:cNvSpPr>
            <a:spLocks noGrp="1"/>
          </p:cNvSpPr>
          <p:nvPr>
            <p:ph type="pic" sz="quarter" idx="11"/>
          </p:nvPr>
        </p:nvSpPr>
        <p:spPr>
          <a:xfrm>
            <a:off x="3534141" y="2192826"/>
            <a:ext cx="2315676" cy="2313337"/>
          </a:xfrm>
          <a:prstGeom prst="rect">
            <a:avLst/>
          </a:prstGeom>
        </p:spPr>
        <p:txBody>
          <a:bodyPr/>
          <a:lstStyle>
            <a:lvl1pPr marL="0" indent="0">
              <a:buNone/>
              <a:defRPr/>
            </a:lvl1pPr>
          </a:lstStyle>
          <a:p>
            <a:r>
              <a:rPr lang="en-GB"/>
              <a:t>Click icon to add picture</a:t>
            </a:r>
            <a:endParaRPr lang="en-US"/>
          </a:p>
        </p:txBody>
      </p:sp>
      <p:sp>
        <p:nvSpPr>
          <p:cNvPr id="14" name="Picture Placeholder 4">
            <a:extLst>
              <a:ext uri="{FF2B5EF4-FFF2-40B4-BE49-F238E27FC236}">
                <a16:creationId xmlns:a16="http://schemas.microsoft.com/office/drawing/2014/main" id="{13CFA92E-DF5E-1E43-A711-07A2338E9E1B}"/>
              </a:ext>
              <a:ext uri="{C183D7F6-B498-43B3-948B-1728B52AA6E4}">
                <adec:decorative xmlns:adec="http://schemas.microsoft.com/office/drawing/2017/decorative" val="1"/>
              </a:ext>
            </a:extLst>
          </p:cNvPr>
          <p:cNvSpPr>
            <a:spLocks noGrp="1"/>
          </p:cNvSpPr>
          <p:nvPr>
            <p:ph type="pic" sz="quarter" idx="12"/>
          </p:nvPr>
        </p:nvSpPr>
        <p:spPr>
          <a:xfrm>
            <a:off x="6341818" y="2192826"/>
            <a:ext cx="2315676" cy="2313337"/>
          </a:xfrm>
          <a:prstGeom prst="rect">
            <a:avLst/>
          </a:prstGeom>
        </p:spPr>
        <p:txBody>
          <a:bodyPr/>
          <a:lstStyle>
            <a:lvl1pPr marL="0" indent="0">
              <a:buNone/>
              <a:defRPr/>
            </a:lvl1pPr>
          </a:lstStyle>
          <a:p>
            <a:r>
              <a:rPr lang="en-GB"/>
              <a:t>Click icon to add picture</a:t>
            </a:r>
            <a:endParaRPr lang="en-US"/>
          </a:p>
        </p:txBody>
      </p:sp>
      <p:sp>
        <p:nvSpPr>
          <p:cNvPr id="15" name="Picture Placeholder 4">
            <a:extLst>
              <a:ext uri="{FF2B5EF4-FFF2-40B4-BE49-F238E27FC236}">
                <a16:creationId xmlns:a16="http://schemas.microsoft.com/office/drawing/2014/main" id="{2DB84F2D-5DE7-944C-A3A4-FD59D875083B}"/>
              </a:ext>
              <a:ext uri="{C183D7F6-B498-43B3-948B-1728B52AA6E4}">
                <adec:decorative xmlns:adec="http://schemas.microsoft.com/office/drawing/2017/decorative" val="1"/>
              </a:ext>
            </a:extLst>
          </p:cNvPr>
          <p:cNvSpPr>
            <a:spLocks noGrp="1"/>
          </p:cNvSpPr>
          <p:nvPr>
            <p:ph type="pic" sz="quarter" idx="13"/>
          </p:nvPr>
        </p:nvSpPr>
        <p:spPr>
          <a:xfrm>
            <a:off x="9149495" y="2192827"/>
            <a:ext cx="2315675" cy="2313336"/>
          </a:xfrm>
          <a:prstGeom prst="rect">
            <a:avLst/>
          </a:prstGeom>
        </p:spPr>
        <p:txBody>
          <a:bodyPr/>
          <a:lstStyle>
            <a:lvl1pPr marL="0" indent="0">
              <a:buNone/>
              <a:defRPr/>
            </a:lvl1pPr>
          </a:lstStyle>
          <a:p>
            <a:r>
              <a:rPr lang="en-GB"/>
              <a:t>Click icon to add picture</a:t>
            </a:r>
            <a:endParaRPr lang="en-US"/>
          </a:p>
        </p:txBody>
      </p:sp>
      <p:sp>
        <p:nvSpPr>
          <p:cNvPr id="7" name="Text Placeholder 6">
            <a:extLst>
              <a:ext uri="{FF2B5EF4-FFF2-40B4-BE49-F238E27FC236}">
                <a16:creationId xmlns:a16="http://schemas.microsoft.com/office/drawing/2014/main" id="{AB86BC3A-6D0F-DB48-879E-4217AAEA94B2}"/>
              </a:ext>
            </a:extLst>
          </p:cNvPr>
          <p:cNvSpPr>
            <a:spLocks noGrp="1"/>
          </p:cNvSpPr>
          <p:nvPr>
            <p:ph type="body" sz="quarter" idx="14" hasCustomPrompt="1"/>
          </p:nvPr>
        </p:nvSpPr>
        <p:spPr>
          <a:xfrm>
            <a:off x="727075" y="4900613"/>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7" name="Text Placeholder 6">
            <a:extLst>
              <a:ext uri="{FF2B5EF4-FFF2-40B4-BE49-F238E27FC236}">
                <a16:creationId xmlns:a16="http://schemas.microsoft.com/office/drawing/2014/main" id="{26F95699-F037-BF43-BC3C-EDFF6D2E62FE}"/>
              </a:ext>
            </a:extLst>
          </p:cNvPr>
          <p:cNvSpPr>
            <a:spLocks noGrp="1"/>
          </p:cNvSpPr>
          <p:nvPr>
            <p:ph type="body" sz="quarter" idx="15" hasCustomPrompt="1"/>
          </p:nvPr>
        </p:nvSpPr>
        <p:spPr>
          <a:xfrm>
            <a:off x="3535242" y="4900612"/>
            <a:ext cx="2314575" cy="280987"/>
          </a:xfrm>
          <a:prstGeom prst="rect">
            <a:avLst/>
          </a:prstGeom>
        </p:spPr>
        <p:txBody>
          <a:bodyPr/>
          <a:lstStyle>
            <a:lvl1pPr marL="0" indent="0" algn="ctr">
              <a:buNone/>
              <a:defRPr sz="20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8" name="Text Placeholder 6">
            <a:extLst>
              <a:ext uri="{FF2B5EF4-FFF2-40B4-BE49-F238E27FC236}">
                <a16:creationId xmlns:a16="http://schemas.microsoft.com/office/drawing/2014/main" id="{F2BFE6A6-8704-8A49-AEB3-AF6F432BB990}"/>
              </a:ext>
            </a:extLst>
          </p:cNvPr>
          <p:cNvSpPr>
            <a:spLocks noGrp="1"/>
          </p:cNvSpPr>
          <p:nvPr>
            <p:ph type="body" sz="quarter" idx="16" hasCustomPrompt="1"/>
          </p:nvPr>
        </p:nvSpPr>
        <p:spPr>
          <a:xfrm>
            <a:off x="6342919" y="4900611"/>
            <a:ext cx="2314575" cy="280987"/>
          </a:xfrm>
          <a:prstGeom prst="rect">
            <a:avLst/>
          </a:prstGeom>
        </p:spPr>
        <p:txBody>
          <a:bodyPr/>
          <a:lstStyle>
            <a:lvl1pPr marL="0" indent="0" algn="ctr">
              <a:buNone/>
              <a:defRPr sz="20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9" name="Text Placeholder 6">
            <a:extLst>
              <a:ext uri="{FF2B5EF4-FFF2-40B4-BE49-F238E27FC236}">
                <a16:creationId xmlns:a16="http://schemas.microsoft.com/office/drawing/2014/main" id="{DE761D8F-5630-434F-8E12-0132C9C89BD0}"/>
              </a:ext>
            </a:extLst>
          </p:cNvPr>
          <p:cNvSpPr>
            <a:spLocks noGrp="1"/>
          </p:cNvSpPr>
          <p:nvPr>
            <p:ph type="body" sz="quarter" idx="17" hasCustomPrompt="1"/>
          </p:nvPr>
        </p:nvSpPr>
        <p:spPr>
          <a:xfrm>
            <a:off x="9149495" y="4861832"/>
            <a:ext cx="2314575" cy="280987"/>
          </a:xfrm>
          <a:prstGeom prst="rect">
            <a:avLst/>
          </a:prstGeom>
        </p:spPr>
        <p:txBody>
          <a:bodyPr/>
          <a:lstStyle>
            <a:lvl1pPr marL="0" indent="0" algn="ctr">
              <a:buNone/>
              <a:defRPr sz="20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pic>
        <p:nvPicPr>
          <p:cNvPr id="20" name="Colour logo RGB_DM.jpeg">
            <a:extLst>
              <a:ext uri="{FF2B5EF4-FFF2-40B4-BE49-F238E27FC236}">
                <a16:creationId xmlns:a16="http://schemas.microsoft.com/office/drawing/2014/main" id="{0E785951-C7D7-5A4D-8412-7086C83B35B3}"/>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807848116"/>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userDrawn="1">
  <p:cSld name="Title and content - two column">
    <p:spTree>
      <p:nvGrpSpPr>
        <p:cNvPr id="1" name=""/>
        <p:cNvGrpSpPr/>
        <p:nvPr/>
      </p:nvGrpSpPr>
      <p:grpSpPr>
        <a:xfrm>
          <a:off x="0" y="0"/>
          <a:ext cx="0" cy="0"/>
          <a:chOff x="0" y="0"/>
          <a:chExt cx="0" cy="0"/>
        </a:xfrm>
      </p:grpSpPr>
      <p:sp>
        <p:nvSpPr>
          <p:cNvPr id="10" name="Content Placeholder 2">
            <a:extLst>
              <a:ext uri="{FF2B5EF4-FFF2-40B4-BE49-F238E27FC236}">
                <a16:creationId xmlns:a16="http://schemas.microsoft.com/office/drawing/2014/main" id="{72543C1C-9042-7E4C-B9CD-BA9631021476}"/>
              </a:ext>
            </a:extLst>
          </p:cNvPr>
          <p:cNvSpPr>
            <a:spLocks noGrp="1"/>
          </p:cNvSpPr>
          <p:nvPr>
            <p:ph sz="half" idx="13"/>
          </p:nvPr>
        </p:nvSpPr>
        <p:spPr>
          <a:xfrm>
            <a:off x="338039" y="1884956"/>
            <a:ext cx="5688214" cy="4631732"/>
          </a:xfrm>
        </p:spPr>
        <p:txBody>
          <a:bodyPr lIns="0" tIns="180000" rIns="0"/>
          <a:lstStyle>
            <a:lvl1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1pPr>
            <a:lvl2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2pPr>
            <a:lvl3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3pPr>
            <a:lvl4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4pPr>
            <a:lvl5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5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6" name="Content Placeholder 3">
            <a:extLst>
              <a:ext uri="{FF2B5EF4-FFF2-40B4-BE49-F238E27FC236}">
                <a16:creationId xmlns:a16="http://schemas.microsoft.com/office/drawing/2014/main" id="{677281A7-AB29-7246-B88E-7FA31840EC6A}"/>
              </a:ext>
            </a:extLst>
          </p:cNvPr>
          <p:cNvSpPr>
            <a:spLocks noGrp="1"/>
          </p:cNvSpPr>
          <p:nvPr>
            <p:ph sz="half" idx="10"/>
          </p:nvPr>
        </p:nvSpPr>
        <p:spPr>
          <a:xfrm>
            <a:off x="6168824" y="1884956"/>
            <a:ext cx="5688214" cy="4631732"/>
          </a:xfrm>
        </p:spPr>
        <p:txBody>
          <a:bodyPr lIns="0" tIns="180000" rIns="0"/>
          <a:lstStyle>
            <a:lvl1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1pPr>
            <a:lvl2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2pPr>
            <a:lvl3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3pPr>
            <a:lvl4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4pPr>
            <a:lvl5pPr>
              <a:defRPr baseline="0">
                <a:solidFill>
                  <a:srgbClr val="4B5057"/>
                </a:solidFill>
                <a:latin typeface="Open Sans" panose="020B0606030504020204" pitchFamily="34" charset="0"/>
                <a:ea typeface="Open Sans" panose="020B0606030504020204" pitchFamily="34" charset="0"/>
                <a:cs typeface="Open Sans" panose="020B0606030504020204" pitchFamily="34" charset="0"/>
              </a:defRPr>
            </a:lvl5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p>
        </p:txBody>
      </p:sp>
      <p:sp>
        <p:nvSpPr>
          <p:cNvPr id="11" name="Title 1">
            <a:extLst>
              <a:ext uri="{FF2B5EF4-FFF2-40B4-BE49-F238E27FC236}">
                <a16:creationId xmlns:a16="http://schemas.microsoft.com/office/drawing/2014/main" id="{896E01DB-6E26-6B4E-A1AC-373DA3AA3DE3}"/>
              </a:ext>
            </a:extLst>
          </p:cNvPr>
          <p:cNvSpPr>
            <a:spLocks noGrp="1"/>
          </p:cNvSpPr>
          <p:nvPr>
            <p:ph type="title" hasCustomPrompt="1"/>
          </p:nvPr>
        </p:nvSpPr>
        <p:spPr>
          <a:xfrm>
            <a:off x="328100" y="785204"/>
            <a:ext cx="5466413" cy="459765"/>
          </a:xfrm>
          <a:prstGeom prst="rect">
            <a:avLst/>
          </a:prstGeom>
        </p:spPr>
        <p:txBody>
          <a:bodyPr>
            <a:noAutofit/>
          </a:bodyPr>
          <a:lstStyle>
            <a:lvl1pPr>
              <a:defRPr sz="2700" b="0" i="0">
                <a:solidFill>
                  <a:schemeClr val="tx1">
                    <a:lumMod val="50000"/>
                  </a:schemeClr>
                </a:solidFill>
                <a:latin typeface="Bitter Medium" pitchFamily="2" charset="77"/>
                <a:cs typeface="Arial" panose="020B0604020202020204" pitchFamily="34" charset="0"/>
              </a:defRPr>
            </a:lvl1pPr>
          </a:lstStyle>
          <a:p>
            <a:r>
              <a:rPr lang="en-GB"/>
              <a:t>Bar chart</a:t>
            </a:r>
            <a:endParaRPr lang="en-US"/>
          </a:p>
        </p:txBody>
      </p:sp>
      <p:sp>
        <p:nvSpPr>
          <p:cNvPr id="3" name="Text Placeholder 2">
            <a:extLst>
              <a:ext uri="{FF2B5EF4-FFF2-40B4-BE49-F238E27FC236}">
                <a16:creationId xmlns:a16="http://schemas.microsoft.com/office/drawing/2014/main" id="{D2B0D8E0-86D6-3C47-88F7-1E15E8229AB0}"/>
              </a:ext>
            </a:extLst>
          </p:cNvPr>
          <p:cNvSpPr>
            <a:spLocks noGrp="1"/>
          </p:cNvSpPr>
          <p:nvPr>
            <p:ph type="body" sz="quarter" idx="14" hasCustomPrompt="1"/>
          </p:nvPr>
        </p:nvSpPr>
        <p:spPr>
          <a:xfrm>
            <a:off x="6096000" y="785467"/>
            <a:ext cx="5522913" cy="458788"/>
          </a:xfrm>
          <a:prstGeom prst="rect">
            <a:avLst/>
          </a:prstGeom>
        </p:spPr>
        <p:txBody>
          <a:bodyPr/>
          <a:lstStyle>
            <a:lvl1pPr marL="0" indent="0">
              <a:buNone/>
              <a:defRPr sz="2700" b="0" i="0">
                <a:latin typeface="Bitter Medium" pitchFamily="2" charset="77"/>
                <a:cs typeface="Arial" panose="020B0604020202020204" pitchFamily="34" charset="0"/>
              </a:defRPr>
            </a:lvl1pPr>
            <a:lvl2pPr marL="457200" indent="0">
              <a:buNone/>
              <a:defRPr/>
            </a:lvl2pPr>
          </a:lstStyle>
          <a:p>
            <a:pPr lvl="0"/>
            <a:r>
              <a:rPr lang="en-GB"/>
              <a:t>Pie chart</a:t>
            </a:r>
          </a:p>
        </p:txBody>
      </p:sp>
    </p:spTree>
    <p:extLst>
      <p:ext uri="{BB962C8B-B14F-4D97-AF65-F5344CB8AC3E}">
        <p14:creationId xmlns:p14="http://schemas.microsoft.com/office/powerpoint/2010/main" val="1878911679"/>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showMasterSp="0" preserve="1" userDrawn="1">
  <p:cSld name="End/Message (e.g. Thank you)">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981" y="-18259"/>
            <a:ext cx="12251961" cy="6894518"/>
          </a:xfrm>
          <a:prstGeom prst="rect">
            <a:avLst/>
          </a:prstGeom>
        </p:spPr>
      </p:pic>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78080" y="6197900"/>
            <a:ext cx="1653183" cy="346354"/>
          </a:xfrm>
          <a:prstGeom prst="rect">
            <a:avLst/>
          </a:prstGeom>
        </p:spPr>
      </p:pic>
      <p:sp>
        <p:nvSpPr>
          <p:cNvPr id="4" name="Text Placeholder 3">
            <a:extLst>
              <a:ext uri="{FF2B5EF4-FFF2-40B4-BE49-F238E27FC236}">
                <a16:creationId xmlns:a16="http://schemas.microsoft.com/office/drawing/2014/main" id="{C46A81F1-D250-724F-B664-C80561BA566E}"/>
              </a:ext>
            </a:extLst>
          </p:cNvPr>
          <p:cNvSpPr>
            <a:spLocks noGrp="1"/>
          </p:cNvSpPr>
          <p:nvPr>
            <p:ph type="body" sz="quarter" idx="10" hasCustomPrompt="1"/>
          </p:nvPr>
        </p:nvSpPr>
        <p:spPr>
          <a:xfrm>
            <a:off x="1992978" y="2423864"/>
            <a:ext cx="8206041" cy="1331913"/>
          </a:xfrm>
          <a:prstGeom prst="rect">
            <a:avLst/>
          </a:prstGeom>
        </p:spPr>
        <p:txBody>
          <a:bodyPr/>
          <a:lstStyle>
            <a:lvl1pPr marL="0" indent="0" algn="ctr">
              <a:buNone/>
              <a:defRPr sz="3600" b="0" i="0">
                <a:latin typeface="Bitter Medium" pitchFamily="2" charset="77"/>
                <a:cs typeface="Arial" panose="020B0604020202020204" pitchFamily="34" charset="0"/>
              </a:defRPr>
            </a:lvl1pPr>
            <a:lvl2pPr marL="457200" indent="0">
              <a:buNone/>
              <a:defRPr/>
            </a:lvl2pPr>
          </a:lstStyle>
          <a:p>
            <a:pPr lvl="0"/>
            <a:r>
              <a:rPr lang="en-GB"/>
              <a:t>End Statement or question slide</a:t>
            </a:r>
          </a:p>
        </p:txBody>
      </p:sp>
    </p:spTree>
    <p:extLst>
      <p:ext uri="{BB962C8B-B14F-4D97-AF65-F5344CB8AC3E}">
        <p14:creationId xmlns:p14="http://schemas.microsoft.com/office/powerpoint/2010/main" val="2356673696"/>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showMasterSp="0" preserve="1" userDrawn="1">
  <p:cSld name="End Slid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981" y="-18259"/>
            <a:ext cx="12251961" cy="6894518"/>
          </a:xfrm>
          <a:prstGeom prst="rect">
            <a:avLst/>
          </a:prstGeom>
        </p:spPr>
      </p:pic>
      <p:sp>
        <p:nvSpPr>
          <p:cNvPr id="9" name="Text Placeholder 8">
            <a:extLst>
              <a:ext uri="{FF2B5EF4-FFF2-40B4-BE49-F238E27FC236}">
                <a16:creationId xmlns:a16="http://schemas.microsoft.com/office/drawing/2014/main" id="{F38C8141-5A82-894D-AA12-C382770E5E82}"/>
              </a:ext>
            </a:extLst>
          </p:cNvPr>
          <p:cNvSpPr>
            <a:spLocks noGrp="1"/>
          </p:cNvSpPr>
          <p:nvPr>
            <p:ph type="body" sz="quarter" idx="10" hasCustomPrompt="1"/>
          </p:nvPr>
        </p:nvSpPr>
        <p:spPr>
          <a:xfrm>
            <a:off x="417835" y="634075"/>
            <a:ext cx="4710755" cy="969873"/>
          </a:xfrm>
          <a:prstGeom prst="rect">
            <a:avLst/>
          </a:prstGeom>
        </p:spPr>
        <p:txBody>
          <a:bodyPr>
            <a:normAutofit/>
          </a:bodyPr>
          <a:lstStyle>
            <a:lvl1pPr marL="0" indent="0">
              <a:lnSpc>
                <a:spcPct val="100000"/>
              </a:lnSpc>
              <a:spcBef>
                <a:spcPts val="0"/>
              </a:spcBef>
              <a:buNone/>
              <a:defRPr sz="2000" b="0" i="0">
                <a:solidFill>
                  <a:schemeClr val="tx1">
                    <a:lumMod val="85000"/>
                    <a:lumOff val="15000"/>
                  </a:schemeClr>
                </a:solidFill>
                <a:latin typeface="Open Sans" panose="020B0606030504020204" pitchFamily="34" charset="0"/>
                <a:ea typeface="Open Sans" panose="020B0606030504020204" pitchFamily="34" charset="0"/>
                <a:cs typeface="Open Sans" panose="020B0606030504020204" pitchFamily="34" charset="0"/>
              </a:defRPr>
            </a:lvl1pPr>
          </a:lstStyle>
          <a:p>
            <a:pPr lvl="0"/>
            <a:r>
              <a:rPr lang="en-GB"/>
              <a:t>Name</a:t>
            </a:r>
          </a:p>
          <a:p>
            <a:pPr lvl="0"/>
            <a:r>
              <a:rPr lang="en-GB"/>
              <a:t>Department name or Initiative name</a:t>
            </a:r>
          </a:p>
          <a:p>
            <a:pPr lvl="0"/>
            <a:r>
              <a:rPr lang="en-GB"/>
              <a:t>Email address</a:t>
            </a:r>
          </a:p>
        </p:txBody>
      </p:sp>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78080" y="6197900"/>
            <a:ext cx="1653183" cy="346354"/>
          </a:xfrm>
          <a:prstGeom prst="rect">
            <a:avLst/>
          </a:prstGeom>
        </p:spPr>
      </p:pic>
      <p:sp>
        <p:nvSpPr>
          <p:cNvPr id="5" name="Text Placeholder 4">
            <a:extLst>
              <a:ext uri="{FF2B5EF4-FFF2-40B4-BE49-F238E27FC236}">
                <a16:creationId xmlns:a16="http://schemas.microsoft.com/office/drawing/2014/main" id="{BB17610E-5F7E-F24F-8D28-5222CA514621}"/>
              </a:ext>
            </a:extLst>
          </p:cNvPr>
          <p:cNvSpPr>
            <a:spLocks noGrp="1"/>
          </p:cNvSpPr>
          <p:nvPr>
            <p:ph type="body" sz="quarter" idx="11" hasCustomPrompt="1"/>
          </p:nvPr>
        </p:nvSpPr>
        <p:spPr>
          <a:xfrm>
            <a:off x="8499475" y="6318354"/>
            <a:ext cx="3244850" cy="225900"/>
          </a:xfrm>
          <a:prstGeom prst="rect">
            <a:avLst/>
          </a:prstGeom>
        </p:spPr>
        <p:txBody>
          <a:bodyPr/>
          <a:lstStyle>
            <a:lvl1pPr marL="0" indent="0" algn="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US"/>
              <a:t>Date</a:t>
            </a:r>
          </a:p>
        </p:txBody>
      </p:sp>
    </p:spTree>
    <p:extLst>
      <p:ext uri="{BB962C8B-B14F-4D97-AF65-F5344CB8AC3E}">
        <p14:creationId xmlns:p14="http://schemas.microsoft.com/office/powerpoint/2010/main" val="1507059441"/>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showMasterSp="0" userDrawn="1">
  <p:cSld name="Cover Page">
    <p:bg bwMode="auto">
      <p:bgPr>
        <a:solidFill>
          <a:schemeClr val="accent1"/>
        </a:solidFill>
        <a:effectLst/>
      </p:bgPr>
    </p:bg>
    <p:spTree>
      <p:nvGrpSpPr>
        <p:cNvPr id="1" name=""/>
        <p:cNvGrpSpPr/>
        <p:nvPr/>
      </p:nvGrpSpPr>
      <p:grpSpPr>
        <a:xfrm>
          <a:off x="0" y="0"/>
          <a:ext cx="0" cy="0"/>
          <a:chOff x="0" y="0"/>
          <a:chExt cx="0" cy="0"/>
        </a:xfrm>
      </p:grpSpPr>
      <p:sp>
        <p:nvSpPr>
          <p:cNvPr id="2" name="Title 1"/>
          <p:cNvSpPr>
            <a:spLocks noGrp="1"/>
          </p:cNvSpPr>
          <p:nvPr>
            <p:ph type="title" hasCustomPrompt="1"/>
          </p:nvPr>
        </p:nvSpPr>
        <p:spPr bwMode="gray">
          <a:xfrm>
            <a:off x="3805729" y="154897"/>
            <a:ext cx="4569153" cy="3255751"/>
          </a:xfrm>
        </p:spPr>
        <p:txBody>
          <a:bodyPr anchor="b">
            <a:noAutofit/>
          </a:bodyPr>
          <a:lstStyle>
            <a:lvl1pPr algn="ctr">
              <a:lnSpc>
                <a:spcPct val="90000"/>
              </a:lnSpc>
              <a:spcAft>
                <a:spcPts val="600"/>
              </a:spcAft>
              <a:defRPr sz="5600" cap="none" spc="-150" baseline="0">
                <a:solidFill>
                  <a:schemeClr val="bg1"/>
                </a:solidFill>
                <a:latin typeface="+mj-lt"/>
              </a:defRPr>
            </a:lvl1pPr>
          </a:lstStyle>
          <a:p>
            <a:r>
              <a:rPr lang="en-US"/>
              <a:t>Click to edit title style</a:t>
            </a:r>
          </a:p>
        </p:txBody>
      </p:sp>
      <p:cxnSp>
        <p:nvCxnSpPr>
          <p:cNvPr id="276" name="Straight Connector 275"/>
          <p:cNvCxnSpPr/>
          <p:nvPr userDrawn="1"/>
        </p:nvCxnSpPr>
        <p:spPr>
          <a:xfrm>
            <a:off x="610308" y="6873250"/>
            <a:ext cx="0" cy="122115"/>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77" name="Straight Connector 276"/>
          <p:cNvCxnSpPr/>
          <p:nvPr userDrawn="1"/>
        </p:nvCxnSpPr>
        <p:spPr>
          <a:xfrm>
            <a:off x="11579225" y="6873250"/>
            <a:ext cx="0" cy="122115"/>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nvGrpSpPr>
          <p:cNvPr id="278" name="Group 277"/>
          <p:cNvGrpSpPr/>
          <p:nvPr userDrawn="1"/>
        </p:nvGrpSpPr>
        <p:grpSpPr>
          <a:xfrm>
            <a:off x="10648211" y="6873250"/>
            <a:ext cx="203200" cy="122115"/>
            <a:chOff x="7983415" y="6582508"/>
            <a:chExt cx="152400" cy="486507"/>
          </a:xfrm>
        </p:grpSpPr>
        <p:cxnSp>
          <p:nvCxnSpPr>
            <p:cNvPr id="309" name="Straight Connector 308"/>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10" name="Straight Connector 309"/>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79" name="Group 278"/>
          <p:cNvGrpSpPr/>
          <p:nvPr userDrawn="1"/>
        </p:nvGrpSpPr>
        <p:grpSpPr>
          <a:xfrm>
            <a:off x="9717201" y="6873250"/>
            <a:ext cx="203200" cy="122115"/>
            <a:chOff x="7983415" y="6582508"/>
            <a:chExt cx="152400" cy="486507"/>
          </a:xfrm>
        </p:grpSpPr>
        <p:cxnSp>
          <p:nvCxnSpPr>
            <p:cNvPr id="307" name="Straight Connector 306"/>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08" name="Straight Connector 307"/>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0" name="Group 279"/>
          <p:cNvGrpSpPr/>
          <p:nvPr userDrawn="1"/>
        </p:nvGrpSpPr>
        <p:grpSpPr>
          <a:xfrm>
            <a:off x="8786192" y="6873250"/>
            <a:ext cx="203200" cy="122115"/>
            <a:chOff x="7983415" y="6582508"/>
            <a:chExt cx="152400" cy="486507"/>
          </a:xfrm>
        </p:grpSpPr>
        <p:cxnSp>
          <p:nvCxnSpPr>
            <p:cNvPr id="305" name="Straight Connector 304"/>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06" name="Straight Connector 305"/>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1" name="Group 280"/>
          <p:cNvGrpSpPr/>
          <p:nvPr userDrawn="1"/>
        </p:nvGrpSpPr>
        <p:grpSpPr>
          <a:xfrm>
            <a:off x="7855183" y="6873250"/>
            <a:ext cx="203200" cy="122115"/>
            <a:chOff x="7983415" y="6582508"/>
            <a:chExt cx="152400" cy="486507"/>
          </a:xfrm>
        </p:grpSpPr>
        <p:cxnSp>
          <p:nvCxnSpPr>
            <p:cNvPr id="303" name="Straight Connector 302"/>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04" name="Straight Connector 303"/>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2" name="Group 281"/>
          <p:cNvGrpSpPr/>
          <p:nvPr userDrawn="1"/>
        </p:nvGrpSpPr>
        <p:grpSpPr>
          <a:xfrm>
            <a:off x="6924173" y="6873250"/>
            <a:ext cx="203200" cy="122115"/>
            <a:chOff x="7983415" y="6582508"/>
            <a:chExt cx="152400" cy="486507"/>
          </a:xfrm>
        </p:grpSpPr>
        <p:cxnSp>
          <p:nvCxnSpPr>
            <p:cNvPr id="301" name="Straight Connector 300"/>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02" name="Straight Connector 301"/>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3" name="Group 282"/>
          <p:cNvGrpSpPr/>
          <p:nvPr userDrawn="1"/>
        </p:nvGrpSpPr>
        <p:grpSpPr>
          <a:xfrm>
            <a:off x="5993164" y="6873250"/>
            <a:ext cx="203200" cy="122115"/>
            <a:chOff x="7983415" y="6582508"/>
            <a:chExt cx="152400" cy="486507"/>
          </a:xfrm>
        </p:grpSpPr>
        <p:cxnSp>
          <p:nvCxnSpPr>
            <p:cNvPr id="299" name="Straight Connector 298"/>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300" name="Straight Connector 299"/>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4" name="Group 283"/>
          <p:cNvGrpSpPr/>
          <p:nvPr userDrawn="1"/>
        </p:nvGrpSpPr>
        <p:grpSpPr>
          <a:xfrm>
            <a:off x="5062155" y="6873250"/>
            <a:ext cx="203200" cy="122115"/>
            <a:chOff x="7983415" y="6582508"/>
            <a:chExt cx="152400" cy="486507"/>
          </a:xfrm>
        </p:grpSpPr>
        <p:cxnSp>
          <p:nvCxnSpPr>
            <p:cNvPr id="297" name="Straight Connector 296"/>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98" name="Straight Connector 297"/>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5" name="Group 284"/>
          <p:cNvGrpSpPr/>
          <p:nvPr userDrawn="1"/>
        </p:nvGrpSpPr>
        <p:grpSpPr>
          <a:xfrm>
            <a:off x="4131145" y="6873250"/>
            <a:ext cx="203200" cy="122115"/>
            <a:chOff x="7983415" y="6582508"/>
            <a:chExt cx="152400" cy="486507"/>
          </a:xfrm>
        </p:grpSpPr>
        <p:cxnSp>
          <p:nvCxnSpPr>
            <p:cNvPr id="295" name="Straight Connector 294"/>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96" name="Straight Connector 295"/>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6" name="Group 285"/>
          <p:cNvGrpSpPr/>
          <p:nvPr userDrawn="1"/>
        </p:nvGrpSpPr>
        <p:grpSpPr>
          <a:xfrm>
            <a:off x="3200136" y="6873250"/>
            <a:ext cx="203200" cy="122115"/>
            <a:chOff x="7983415" y="6582508"/>
            <a:chExt cx="152400" cy="486507"/>
          </a:xfrm>
        </p:grpSpPr>
        <p:cxnSp>
          <p:nvCxnSpPr>
            <p:cNvPr id="293" name="Straight Connector 292"/>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94" name="Straight Connector 293"/>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7" name="Group 286"/>
          <p:cNvGrpSpPr/>
          <p:nvPr userDrawn="1"/>
        </p:nvGrpSpPr>
        <p:grpSpPr>
          <a:xfrm>
            <a:off x="2269127" y="6873250"/>
            <a:ext cx="203200" cy="122115"/>
            <a:chOff x="7983415" y="6582508"/>
            <a:chExt cx="152400" cy="486507"/>
          </a:xfrm>
        </p:grpSpPr>
        <p:cxnSp>
          <p:nvCxnSpPr>
            <p:cNvPr id="291" name="Straight Connector 290"/>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92" name="Straight Connector 291"/>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88" name="Group 287"/>
          <p:cNvGrpSpPr/>
          <p:nvPr userDrawn="1"/>
        </p:nvGrpSpPr>
        <p:grpSpPr>
          <a:xfrm>
            <a:off x="1338117" y="6873250"/>
            <a:ext cx="203200" cy="122115"/>
            <a:chOff x="7983415" y="6582508"/>
            <a:chExt cx="152400" cy="486507"/>
          </a:xfrm>
        </p:grpSpPr>
        <p:cxnSp>
          <p:nvCxnSpPr>
            <p:cNvPr id="289" name="Straight Connector 288"/>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90" name="Straight Connector 289"/>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cxnSp>
        <p:nvCxnSpPr>
          <p:cNvPr id="241" name="Straight Connector 240"/>
          <p:cNvCxnSpPr/>
          <p:nvPr userDrawn="1"/>
        </p:nvCxnSpPr>
        <p:spPr>
          <a:xfrm rot="5400000">
            <a:off x="-120356" y="372598"/>
            <a:ext cx="0" cy="162820"/>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nvGrpSpPr>
          <p:cNvPr id="242" name="Group 241"/>
          <p:cNvGrpSpPr/>
          <p:nvPr userDrawn="1"/>
        </p:nvGrpSpPr>
        <p:grpSpPr>
          <a:xfrm rot="5400000">
            <a:off x="-196556" y="5920358"/>
            <a:ext cx="152400" cy="162820"/>
            <a:chOff x="7983415" y="6582508"/>
            <a:chExt cx="152400" cy="486507"/>
          </a:xfrm>
        </p:grpSpPr>
        <p:cxnSp>
          <p:nvCxnSpPr>
            <p:cNvPr id="274" name="Straight Connector 273"/>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75" name="Straight Connector 274"/>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3" name="Group 242"/>
          <p:cNvGrpSpPr/>
          <p:nvPr userDrawn="1"/>
        </p:nvGrpSpPr>
        <p:grpSpPr>
          <a:xfrm rot="5400000">
            <a:off x="-196556" y="5446716"/>
            <a:ext cx="152400" cy="162820"/>
            <a:chOff x="7983415" y="6582508"/>
            <a:chExt cx="152400" cy="486507"/>
          </a:xfrm>
        </p:grpSpPr>
        <p:cxnSp>
          <p:nvCxnSpPr>
            <p:cNvPr id="272" name="Straight Connector 271"/>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73" name="Straight Connector 272"/>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4" name="Group 243"/>
          <p:cNvGrpSpPr/>
          <p:nvPr userDrawn="1"/>
        </p:nvGrpSpPr>
        <p:grpSpPr>
          <a:xfrm rot="5400000">
            <a:off x="-196556" y="4973074"/>
            <a:ext cx="152400" cy="162820"/>
            <a:chOff x="7983415" y="6582508"/>
            <a:chExt cx="152400" cy="486507"/>
          </a:xfrm>
        </p:grpSpPr>
        <p:cxnSp>
          <p:nvCxnSpPr>
            <p:cNvPr id="270" name="Straight Connector 269"/>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71" name="Straight Connector 270"/>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5" name="Group 244"/>
          <p:cNvGrpSpPr/>
          <p:nvPr userDrawn="1"/>
        </p:nvGrpSpPr>
        <p:grpSpPr>
          <a:xfrm rot="5400000">
            <a:off x="-196556" y="4499432"/>
            <a:ext cx="152400" cy="162820"/>
            <a:chOff x="7983415" y="6582508"/>
            <a:chExt cx="152400" cy="486507"/>
          </a:xfrm>
        </p:grpSpPr>
        <p:cxnSp>
          <p:nvCxnSpPr>
            <p:cNvPr id="268" name="Straight Connector 267"/>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69" name="Straight Connector 268"/>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6" name="Group 245"/>
          <p:cNvGrpSpPr/>
          <p:nvPr userDrawn="1"/>
        </p:nvGrpSpPr>
        <p:grpSpPr>
          <a:xfrm rot="5400000">
            <a:off x="-196556" y="4025790"/>
            <a:ext cx="152400" cy="162820"/>
            <a:chOff x="7983415" y="6582508"/>
            <a:chExt cx="152400" cy="486507"/>
          </a:xfrm>
        </p:grpSpPr>
        <p:cxnSp>
          <p:nvCxnSpPr>
            <p:cNvPr id="266" name="Straight Connector 265"/>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67" name="Straight Connector 266"/>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7" name="Group 246"/>
          <p:cNvGrpSpPr/>
          <p:nvPr userDrawn="1"/>
        </p:nvGrpSpPr>
        <p:grpSpPr>
          <a:xfrm rot="5400000">
            <a:off x="-196556" y="3552148"/>
            <a:ext cx="152400" cy="162820"/>
            <a:chOff x="7983415" y="6582508"/>
            <a:chExt cx="152400" cy="486507"/>
          </a:xfrm>
        </p:grpSpPr>
        <p:cxnSp>
          <p:nvCxnSpPr>
            <p:cNvPr id="264" name="Straight Connector 263"/>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65" name="Straight Connector 264"/>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8" name="Group 247"/>
          <p:cNvGrpSpPr/>
          <p:nvPr userDrawn="1"/>
        </p:nvGrpSpPr>
        <p:grpSpPr>
          <a:xfrm rot="5400000">
            <a:off x="-196556" y="3078506"/>
            <a:ext cx="152400" cy="162820"/>
            <a:chOff x="7983415" y="6582508"/>
            <a:chExt cx="152400" cy="486507"/>
          </a:xfrm>
        </p:grpSpPr>
        <p:cxnSp>
          <p:nvCxnSpPr>
            <p:cNvPr id="262" name="Straight Connector 261"/>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63" name="Straight Connector 262"/>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49" name="Group 248"/>
          <p:cNvGrpSpPr/>
          <p:nvPr userDrawn="1"/>
        </p:nvGrpSpPr>
        <p:grpSpPr>
          <a:xfrm rot="5400000">
            <a:off x="-196556" y="2604864"/>
            <a:ext cx="152400" cy="162820"/>
            <a:chOff x="7983415" y="6582508"/>
            <a:chExt cx="152400" cy="486507"/>
          </a:xfrm>
        </p:grpSpPr>
        <p:cxnSp>
          <p:nvCxnSpPr>
            <p:cNvPr id="260" name="Straight Connector 259"/>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61" name="Straight Connector 260"/>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50" name="Group 249"/>
          <p:cNvGrpSpPr/>
          <p:nvPr userDrawn="1"/>
        </p:nvGrpSpPr>
        <p:grpSpPr>
          <a:xfrm rot="5400000">
            <a:off x="-196556" y="2131222"/>
            <a:ext cx="152400" cy="162820"/>
            <a:chOff x="7983415" y="6582508"/>
            <a:chExt cx="152400" cy="486507"/>
          </a:xfrm>
        </p:grpSpPr>
        <p:cxnSp>
          <p:nvCxnSpPr>
            <p:cNvPr id="258" name="Straight Connector 257"/>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59" name="Straight Connector 258"/>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51" name="Group 250"/>
          <p:cNvGrpSpPr/>
          <p:nvPr userDrawn="1"/>
        </p:nvGrpSpPr>
        <p:grpSpPr>
          <a:xfrm rot="5400000">
            <a:off x="-196556" y="1657580"/>
            <a:ext cx="152400" cy="162820"/>
            <a:chOff x="7983415" y="6582508"/>
            <a:chExt cx="152400" cy="486507"/>
          </a:xfrm>
        </p:grpSpPr>
        <p:cxnSp>
          <p:nvCxnSpPr>
            <p:cNvPr id="256" name="Straight Connector 255"/>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57" name="Straight Connector 256"/>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52" name="Group 251"/>
          <p:cNvGrpSpPr/>
          <p:nvPr userDrawn="1"/>
        </p:nvGrpSpPr>
        <p:grpSpPr>
          <a:xfrm rot="5400000">
            <a:off x="-196556" y="976989"/>
            <a:ext cx="152400" cy="162820"/>
            <a:chOff x="7983415" y="6582508"/>
            <a:chExt cx="152400" cy="486507"/>
          </a:xfrm>
        </p:grpSpPr>
        <p:cxnSp>
          <p:nvCxnSpPr>
            <p:cNvPr id="254" name="Straight Connector 253"/>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55" name="Straight Connector 254"/>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cxnSp>
        <p:nvCxnSpPr>
          <p:cNvPr id="253" name="Straight Connector 252"/>
          <p:cNvCxnSpPr/>
          <p:nvPr userDrawn="1"/>
        </p:nvCxnSpPr>
        <p:spPr>
          <a:xfrm rot="5400000">
            <a:off x="-120356" y="6317803"/>
            <a:ext cx="0" cy="162820"/>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06" name="Straight Connector 205"/>
          <p:cNvCxnSpPr/>
          <p:nvPr userDrawn="1"/>
        </p:nvCxnSpPr>
        <p:spPr>
          <a:xfrm rot="5400000">
            <a:off x="12303388" y="372598"/>
            <a:ext cx="0" cy="162820"/>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nvGrpSpPr>
          <p:cNvPr id="207" name="Group 206"/>
          <p:cNvGrpSpPr/>
          <p:nvPr userDrawn="1"/>
        </p:nvGrpSpPr>
        <p:grpSpPr>
          <a:xfrm rot="5400000">
            <a:off x="12227188" y="5920358"/>
            <a:ext cx="152400" cy="162820"/>
            <a:chOff x="7983415" y="6582508"/>
            <a:chExt cx="152400" cy="486507"/>
          </a:xfrm>
        </p:grpSpPr>
        <p:cxnSp>
          <p:nvCxnSpPr>
            <p:cNvPr id="239" name="Straight Connector 238"/>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40" name="Straight Connector 239"/>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08" name="Group 207"/>
          <p:cNvGrpSpPr/>
          <p:nvPr userDrawn="1"/>
        </p:nvGrpSpPr>
        <p:grpSpPr>
          <a:xfrm rot="5400000">
            <a:off x="12227188" y="5446716"/>
            <a:ext cx="152400" cy="162820"/>
            <a:chOff x="7983415" y="6582508"/>
            <a:chExt cx="152400" cy="486507"/>
          </a:xfrm>
        </p:grpSpPr>
        <p:cxnSp>
          <p:nvCxnSpPr>
            <p:cNvPr id="237" name="Straight Connector 236"/>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38" name="Straight Connector 237"/>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09" name="Group 208"/>
          <p:cNvGrpSpPr/>
          <p:nvPr userDrawn="1"/>
        </p:nvGrpSpPr>
        <p:grpSpPr>
          <a:xfrm rot="5400000">
            <a:off x="12227188" y="4973074"/>
            <a:ext cx="152400" cy="162820"/>
            <a:chOff x="7983415" y="6582508"/>
            <a:chExt cx="152400" cy="486507"/>
          </a:xfrm>
        </p:grpSpPr>
        <p:cxnSp>
          <p:nvCxnSpPr>
            <p:cNvPr id="235" name="Straight Connector 234"/>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36" name="Straight Connector 235"/>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0" name="Group 209"/>
          <p:cNvGrpSpPr/>
          <p:nvPr userDrawn="1"/>
        </p:nvGrpSpPr>
        <p:grpSpPr>
          <a:xfrm rot="5400000">
            <a:off x="12227188" y="4499432"/>
            <a:ext cx="152400" cy="162820"/>
            <a:chOff x="7983415" y="6582508"/>
            <a:chExt cx="152400" cy="486507"/>
          </a:xfrm>
        </p:grpSpPr>
        <p:cxnSp>
          <p:nvCxnSpPr>
            <p:cNvPr id="233" name="Straight Connector 232"/>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34" name="Straight Connector 233"/>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1" name="Group 210"/>
          <p:cNvGrpSpPr/>
          <p:nvPr userDrawn="1"/>
        </p:nvGrpSpPr>
        <p:grpSpPr>
          <a:xfrm rot="5400000">
            <a:off x="12227188" y="4025790"/>
            <a:ext cx="152400" cy="162820"/>
            <a:chOff x="7983415" y="6582508"/>
            <a:chExt cx="152400" cy="486507"/>
          </a:xfrm>
        </p:grpSpPr>
        <p:cxnSp>
          <p:nvCxnSpPr>
            <p:cNvPr id="231" name="Straight Connector 230"/>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32" name="Straight Connector 231"/>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2" name="Group 211"/>
          <p:cNvGrpSpPr/>
          <p:nvPr userDrawn="1"/>
        </p:nvGrpSpPr>
        <p:grpSpPr>
          <a:xfrm rot="5400000">
            <a:off x="12227188" y="3552148"/>
            <a:ext cx="152400" cy="162820"/>
            <a:chOff x="7983415" y="6582508"/>
            <a:chExt cx="152400" cy="486507"/>
          </a:xfrm>
        </p:grpSpPr>
        <p:cxnSp>
          <p:nvCxnSpPr>
            <p:cNvPr id="229" name="Straight Connector 228"/>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30" name="Straight Connector 229"/>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3" name="Group 212"/>
          <p:cNvGrpSpPr/>
          <p:nvPr userDrawn="1"/>
        </p:nvGrpSpPr>
        <p:grpSpPr>
          <a:xfrm rot="5400000">
            <a:off x="12227188" y="3078506"/>
            <a:ext cx="152400" cy="162820"/>
            <a:chOff x="7983415" y="6582508"/>
            <a:chExt cx="152400" cy="486507"/>
          </a:xfrm>
        </p:grpSpPr>
        <p:cxnSp>
          <p:nvCxnSpPr>
            <p:cNvPr id="227" name="Straight Connector 226"/>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28" name="Straight Connector 227"/>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4" name="Group 213"/>
          <p:cNvGrpSpPr/>
          <p:nvPr userDrawn="1"/>
        </p:nvGrpSpPr>
        <p:grpSpPr>
          <a:xfrm rot="5400000">
            <a:off x="12227188" y="2604864"/>
            <a:ext cx="152400" cy="162820"/>
            <a:chOff x="7983415" y="6582508"/>
            <a:chExt cx="152400" cy="486507"/>
          </a:xfrm>
        </p:grpSpPr>
        <p:cxnSp>
          <p:nvCxnSpPr>
            <p:cNvPr id="225" name="Straight Connector 224"/>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26" name="Straight Connector 225"/>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5" name="Group 214"/>
          <p:cNvGrpSpPr/>
          <p:nvPr userDrawn="1"/>
        </p:nvGrpSpPr>
        <p:grpSpPr>
          <a:xfrm rot="5400000">
            <a:off x="12227188" y="2131222"/>
            <a:ext cx="152400" cy="162820"/>
            <a:chOff x="7983415" y="6582508"/>
            <a:chExt cx="152400" cy="486507"/>
          </a:xfrm>
        </p:grpSpPr>
        <p:cxnSp>
          <p:nvCxnSpPr>
            <p:cNvPr id="223" name="Straight Connector 222"/>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24" name="Straight Connector 223"/>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6" name="Group 215"/>
          <p:cNvGrpSpPr/>
          <p:nvPr userDrawn="1"/>
        </p:nvGrpSpPr>
        <p:grpSpPr>
          <a:xfrm rot="5400000">
            <a:off x="12227188" y="1657580"/>
            <a:ext cx="152400" cy="162820"/>
            <a:chOff x="7983415" y="6582508"/>
            <a:chExt cx="152400" cy="486507"/>
          </a:xfrm>
        </p:grpSpPr>
        <p:cxnSp>
          <p:nvCxnSpPr>
            <p:cNvPr id="221" name="Straight Connector 220"/>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22" name="Straight Connector 221"/>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217" name="Group 216"/>
          <p:cNvGrpSpPr/>
          <p:nvPr userDrawn="1"/>
        </p:nvGrpSpPr>
        <p:grpSpPr>
          <a:xfrm rot="5400000">
            <a:off x="12227188" y="976989"/>
            <a:ext cx="152400" cy="162820"/>
            <a:chOff x="7983415" y="6582508"/>
            <a:chExt cx="152400" cy="486507"/>
          </a:xfrm>
        </p:grpSpPr>
        <p:cxnSp>
          <p:nvCxnSpPr>
            <p:cNvPr id="219" name="Straight Connector 218"/>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20" name="Straight Connector 219"/>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cxnSp>
        <p:nvCxnSpPr>
          <p:cNvPr id="218" name="Straight Connector 217"/>
          <p:cNvCxnSpPr/>
          <p:nvPr userDrawn="1"/>
        </p:nvCxnSpPr>
        <p:spPr>
          <a:xfrm rot="5400000">
            <a:off x="12303388" y="6317803"/>
            <a:ext cx="0" cy="162820"/>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71" name="Straight Connector 170"/>
          <p:cNvCxnSpPr/>
          <p:nvPr userDrawn="1"/>
        </p:nvCxnSpPr>
        <p:spPr>
          <a:xfrm>
            <a:off x="610308" y="-141165"/>
            <a:ext cx="0" cy="122115"/>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72" name="Straight Connector 171"/>
          <p:cNvCxnSpPr/>
          <p:nvPr userDrawn="1"/>
        </p:nvCxnSpPr>
        <p:spPr>
          <a:xfrm>
            <a:off x="11579225" y="-141165"/>
            <a:ext cx="0" cy="122115"/>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nvGrpSpPr>
          <p:cNvPr id="173" name="Group 172"/>
          <p:cNvGrpSpPr/>
          <p:nvPr userDrawn="1"/>
        </p:nvGrpSpPr>
        <p:grpSpPr>
          <a:xfrm>
            <a:off x="10648211" y="-141165"/>
            <a:ext cx="203200" cy="122115"/>
            <a:chOff x="7983415" y="6582508"/>
            <a:chExt cx="152400" cy="486507"/>
          </a:xfrm>
        </p:grpSpPr>
        <p:cxnSp>
          <p:nvCxnSpPr>
            <p:cNvPr id="204" name="Straight Connector 203"/>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05" name="Straight Connector 204"/>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74" name="Group 173"/>
          <p:cNvGrpSpPr/>
          <p:nvPr userDrawn="1"/>
        </p:nvGrpSpPr>
        <p:grpSpPr>
          <a:xfrm>
            <a:off x="9717201" y="-141165"/>
            <a:ext cx="203200" cy="122115"/>
            <a:chOff x="7983415" y="6582508"/>
            <a:chExt cx="152400" cy="486507"/>
          </a:xfrm>
        </p:grpSpPr>
        <p:cxnSp>
          <p:nvCxnSpPr>
            <p:cNvPr id="202" name="Straight Connector 201"/>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03" name="Straight Connector 202"/>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75" name="Group 174"/>
          <p:cNvGrpSpPr/>
          <p:nvPr userDrawn="1"/>
        </p:nvGrpSpPr>
        <p:grpSpPr>
          <a:xfrm>
            <a:off x="8786192" y="-141165"/>
            <a:ext cx="203200" cy="122115"/>
            <a:chOff x="7983415" y="6582508"/>
            <a:chExt cx="152400" cy="486507"/>
          </a:xfrm>
        </p:grpSpPr>
        <p:cxnSp>
          <p:nvCxnSpPr>
            <p:cNvPr id="200" name="Straight Connector 199"/>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201" name="Straight Connector 200"/>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76" name="Group 175"/>
          <p:cNvGrpSpPr/>
          <p:nvPr userDrawn="1"/>
        </p:nvGrpSpPr>
        <p:grpSpPr>
          <a:xfrm>
            <a:off x="7855183" y="-141165"/>
            <a:ext cx="203200" cy="122115"/>
            <a:chOff x="7983415" y="6582508"/>
            <a:chExt cx="152400" cy="486507"/>
          </a:xfrm>
        </p:grpSpPr>
        <p:cxnSp>
          <p:nvCxnSpPr>
            <p:cNvPr id="198" name="Straight Connector 197"/>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99" name="Straight Connector 198"/>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77" name="Group 176"/>
          <p:cNvGrpSpPr/>
          <p:nvPr userDrawn="1"/>
        </p:nvGrpSpPr>
        <p:grpSpPr>
          <a:xfrm>
            <a:off x="6924173" y="-141165"/>
            <a:ext cx="203200" cy="122115"/>
            <a:chOff x="7983415" y="6582508"/>
            <a:chExt cx="152400" cy="486507"/>
          </a:xfrm>
        </p:grpSpPr>
        <p:cxnSp>
          <p:nvCxnSpPr>
            <p:cNvPr id="196" name="Straight Connector 195"/>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97" name="Straight Connector 196"/>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78" name="Group 177"/>
          <p:cNvGrpSpPr/>
          <p:nvPr userDrawn="1"/>
        </p:nvGrpSpPr>
        <p:grpSpPr>
          <a:xfrm>
            <a:off x="5993164" y="-141165"/>
            <a:ext cx="203200" cy="122115"/>
            <a:chOff x="7983415" y="6582508"/>
            <a:chExt cx="152400" cy="486507"/>
          </a:xfrm>
        </p:grpSpPr>
        <p:cxnSp>
          <p:nvCxnSpPr>
            <p:cNvPr id="194" name="Straight Connector 193"/>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95" name="Straight Connector 194"/>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79" name="Group 178"/>
          <p:cNvGrpSpPr/>
          <p:nvPr userDrawn="1"/>
        </p:nvGrpSpPr>
        <p:grpSpPr>
          <a:xfrm>
            <a:off x="5062155" y="-141165"/>
            <a:ext cx="203200" cy="122115"/>
            <a:chOff x="7983415" y="6582508"/>
            <a:chExt cx="152400" cy="486507"/>
          </a:xfrm>
        </p:grpSpPr>
        <p:cxnSp>
          <p:nvCxnSpPr>
            <p:cNvPr id="192" name="Straight Connector 191"/>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93" name="Straight Connector 192"/>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80" name="Group 179"/>
          <p:cNvGrpSpPr/>
          <p:nvPr userDrawn="1"/>
        </p:nvGrpSpPr>
        <p:grpSpPr>
          <a:xfrm>
            <a:off x="4131145" y="-141165"/>
            <a:ext cx="203200" cy="122115"/>
            <a:chOff x="7983415" y="6582508"/>
            <a:chExt cx="152400" cy="486507"/>
          </a:xfrm>
        </p:grpSpPr>
        <p:cxnSp>
          <p:nvCxnSpPr>
            <p:cNvPr id="190" name="Straight Connector 189"/>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91" name="Straight Connector 190"/>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81" name="Group 180"/>
          <p:cNvGrpSpPr/>
          <p:nvPr userDrawn="1"/>
        </p:nvGrpSpPr>
        <p:grpSpPr>
          <a:xfrm>
            <a:off x="3200136" y="-141165"/>
            <a:ext cx="203200" cy="122115"/>
            <a:chOff x="7983415" y="6582508"/>
            <a:chExt cx="152400" cy="486507"/>
          </a:xfrm>
        </p:grpSpPr>
        <p:cxnSp>
          <p:nvCxnSpPr>
            <p:cNvPr id="188" name="Straight Connector 187"/>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89" name="Straight Connector 188"/>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82" name="Group 181"/>
          <p:cNvGrpSpPr/>
          <p:nvPr userDrawn="1"/>
        </p:nvGrpSpPr>
        <p:grpSpPr>
          <a:xfrm>
            <a:off x="2269127" y="-141165"/>
            <a:ext cx="203200" cy="122115"/>
            <a:chOff x="7983415" y="6582508"/>
            <a:chExt cx="152400" cy="486507"/>
          </a:xfrm>
        </p:grpSpPr>
        <p:cxnSp>
          <p:nvCxnSpPr>
            <p:cNvPr id="186" name="Straight Connector 185"/>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87" name="Straight Connector 186"/>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grpSp>
        <p:nvGrpSpPr>
          <p:cNvPr id="183" name="Group 182"/>
          <p:cNvGrpSpPr/>
          <p:nvPr userDrawn="1"/>
        </p:nvGrpSpPr>
        <p:grpSpPr>
          <a:xfrm>
            <a:off x="1338117" y="-141165"/>
            <a:ext cx="203200" cy="122115"/>
            <a:chOff x="7983415" y="6582508"/>
            <a:chExt cx="152400" cy="486507"/>
          </a:xfrm>
        </p:grpSpPr>
        <p:cxnSp>
          <p:nvCxnSpPr>
            <p:cNvPr id="184" name="Straight Connector 183"/>
            <p:cNvCxnSpPr/>
            <p:nvPr userDrawn="1"/>
          </p:nvCxnSpPr>
          <p:spPr>
            <a:xfrm>
              <a:off x="81358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cxnSp>
          <p:nvCxnSpPr>
            <p:cNvPr id="185" name="Straight Connector 184"/>
            <p:cNvCxnSpPr/>
            <p:nvPr userDrawn="1"/>
          </p:nvCxnSpPr>
          <p:spPr>
            <a:xfrm>
              <a:off x="7983415" y="6582508"/>
              <a:ext cx="0" cy="486507"/>
            </a:xfrm>
            <a:prstGeom prst="line">
              <a:avLst/>
            </a:prstGeom>
            <a:ln w="3175">
              <a:solidFill>
                <a:schemeClr val="tx1"/>
              </a:solidFill>
              <a:prstDash val="sysDot"/>
            </a:ln>
          </p:spPr>
          <p:style>
            <a:lnRef idx="1">
              <a:schemeClr val="accent1"/>
            </a:lnRef>
            <a:fillRef idx="0">
              <a:schemeClr val="accent1"/>
            </a:fillRef>
            <a:effectRef idx="0">
              <a:schemeClr val="accent1"/>
            </a:effectRef>
            <a:fontRef idx="minor">
              <a:schemeClr val="tx1"/>
            </a:fontRef>
          </p:style>
        </p:cxnSp>
      </p:grpSp>
      <p:sp>
        <p:nvSpPr>
          <p:cNvPr id="147" name="Text Placeholder 6"/>
          <p:cNvSpPr>
            <a:spLocks noGrp="1"/>
          </p:cNvSpPr>
          <p:nvPr>
            <p:ph type="body" sz="quarter" idx="14"/>
          </p:nvPr>
        </p:nvSpPr>
        <p:spPr bwMode="gray">
          <a:xfrm>
            <a:off x="3902579" y="3506079"/>
            <a:ext cx="4375448" cy="2527969"/>
          </a:xfrm>
        </p:spPr>
        <p:txBody>
          <a:bodyPr>
            <a:noAutofit/>
          </a:bodyPr>
          <a:lstStyle>
            <a:lvl1pPr marL="0" indent="0" algn="ctr">
              <a:lnSpc>
                <a:spcPct val="95000"/>
              </a:lnSpc>
              <a:spcAft>
                <a:spcPts val="1000"/>
              </a:spcAft>
              <a:buClr>
                <a:schemeClr val="bg1"/>
              </a:buClr>
              <a:buFont typeface="Arial" panose="020B0604020202020204" pitchFamily="34" charset="0"/>
              <a:buChar char="​"/>
              <a:defRPr sz="2200" i="1">
                <a:solidFill>
                  <a:schemeClr val="bg1"/>
                </a:solidFill>
                <a:latin typeface="+mn-lt"/>
              </a:defRPr>
            </a:lvl1pPr>
            <a:lvl2pPr marL="0" indent="0" algn="ctr">
              <a:lnSpc>
                <a:spcPct val="100000"/>
              </a:lnSpc>
              <a:spcAft>
                <a:spcPts val="1000"/>
              </a:spcAft>
              <a:buClr>
                <a:schemeClr val="bg1"/>
              </a:buClr>
              <a:buFont typeface="Arial" panose="020B0604020202020204" pitchFamily="34" charset="0"/>
              <a:buChar char="​"/>
              <a:defRPr sz="1600" i="1">
                <a:solidFill>
                  <a:schemeClr val="bg1"/>
                </a:solidFill>
                <a:latin typeface="+mn-lt"/>
              </a:defRPr>
            </a:lvl2pPr>
            <a:lvl3pPr marL="0" indent="0" algn="ctr">
              <a:lnSpc>
                <a:spcPct val="100000"/>
              </a:lnSpc>
              <a:spcAft>
                <a:spcPts val="1000"/>
              </a:spcAft>
              <a:buClr>
                <a:schemeClr val="bg1"/>
              </a:buClr>
              <a:buFont typeface="Arial" panose="020B0604020202020204" pitchFamily="34" charset="0"/>
              <a:buChar char="​"/>
              <a:defRPr sz="1600" i="1">
                <a:solidFill>
                  <a:schemeClr val="bg1"/>
                </a:solidFill>
                <a:latin typeface="+mn-lt"/>
              </a:defRPr>
            </a:lvl3pPr>
            <a:lvl4pPr marL="0" indent="0" algn="ctr">
              <a:lnSpc>
                <a:spcPct val="100000"/>
              </a:lnSpc>
              <a:spcAft>
                <a:spcPts val="1000"/>
              </a:spcAft>
              <a:buClr>
                <a:schemeClr val="bg1"/>
              </a:buClr>
              <a:buFont typeface="Arial" panose="020B0604020202020204" pitchFamily="34" charset="0"/>
              <a:buChar char="​"/>
              <a:defRPr sz="1600" i="1">
                <a:solidFill>
                  <a:schemeClr val="bg1"/>
                </a:solidFill>
                <a:latin typeface="+mn-lt"/>
              </a:defRPr>
            </a:lvl4pPr>
            <a:lvl5pPr marL="0" indent="0" algn="ctr">
              <a:lnSpc>
                <a:spcPct val="100000"/>
              </a:lnSpc>
              <a:spcAft>
                <a:spcPts val="1000"/>
              </a:spcAft>
              <a:buClr>
                <a:schemeClr val="bg1"/>
              </a:buClr>
              <a:buFont typeface="Arial" panose="020B0604020202020204" pitchFamily="34" charset="0"/>
              <a:buChar char="​"/>
              <a:defRPr sz="1600" i="1">
                <a:solidFill>
                  <a:schemeClr val="bg1"/>
                </a:solidFill>
                <a:latin typeface="+mn-l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quarter" idx="15"/>
          </p:nvPr>
        </p:nvSpPr>
        <p:spPr bwMode="gray">
          <a:xfrm>
            <a:off x="4529261" y="6229353"/>
            <a:ext cx="3122083" cy="460375"/>
          </a:xfrm>
        </p:spPr>
        <p:txBody>
          <a:bodyPr/>
          <a:lstStyle>
            <a:lvl3pPr algn="ctr">
              <a:defRPr sz="1600">
                <a:solidFill>
                  <a:schemeClr val="tx1">
                    <a:lumMod val="75000"/>
                    <a:lumOff val="25000"/>
                  </a:schemeClr>
                </a:solidFill>
              </a:defRPr>
            </a:lvl3pPr>
          </a:lstStyle>
          <a:p>
            <a:pPr lvl="2"/>
            <a:r>
              <a:rPr lang="en-US"/>
              <a:t>Click to edit Master text styles</a:t>
            </a:r>
          </a:p>
        </p:txBody>
      </p:sp>
    </p:spTree>
    <p:extLst>
      <p:ext uri="{BB962C8B-B14F-4D97-AF65-F5344CB8AC3E}">
        <p14:creationId xmlns:p14="http://schemas.microsoft.com/office/powerpoint/2010/main" val="4052535767"/>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userDrawn="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304800" y="318667"/>
            <a:ext cx="11582400" cy="823204"/>
          </a:xfrm>
        </p:spPr>
        <p:txBody>
          <a:bodyPr anchor="t"/>
          <a:lstStyle>
            <a:lvl1pPr>
              <a:defRPr sz="3600" cap="none" baseline="0"/>
            </a:lvl1pPr>
          </a:lstStyle>
          <a:p>
            <a:r>
              <a:rPr lang="en-US"/>
              <a:t>Click to Edit Slide Title</a:t>
            </a:r>
          </a:p>
        </p:txBody>
      </p:sp>
    </p:spTree>
    <p:extLst>
      <p:ext uri="{BB962C8B-B14F-4D97-AF65-F5344CB8AC3E}">
        <p14:creationId xmlns:p14="http://schemas.microsoft.com/office/powerpoint/2010/main" val="2907243138"/>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0B58262-38A9-4A35-96FF-1107144B3933}" type="datetimeFigureOut">
              <a:rPr lang="en-GB" smtClean="0"/>
              <a:t>19/07/2023</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516A9E9C-1C39-4E9D-8699-37033D72F933}" type="slidenum">
              <a:rPr lang="en-GB" smtClean="0"/>
              <a:t>‹#›</a:t>
            </a:fld>
            <a:endParaRPr lang="en-GB"/>
          </a:p>
        </p:txBody>
      </p:sp>
    </p:spTree>
    <p:extLst>
      <p:ext uri="{BB962C8B-B14F-4D97-AF65-F5344CB8AC3E}">
        <p14:creationId xmlns:p14="http://schemas.microsoft.com/office/powerpoint/2010/main" val="3685309651"/>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C764DE79-268F-4C1A-8933-263129D2AF90}" type="datetimeFigureOut">
              <a:rPr lang="en-US" dirty="0"/>
              <a:t>7/19/2023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dirty="0"/>
              <a:t>‹#›</a:t>
            </a:fld>
            <a:endParaRPr lang="en-US"/>
          </a:p>
        </p:txBody>
      </p:sp>
    </p:spTree>
    <p:extLst>
      <p:ext uri="{BB962C8B-B14F-4D97-AF65-F5344CB8AC3E}">
        <p14:creationId xmlns:p14="http://schemas.microsoft.com/office/powerpoint/2010/main" val="2058941713"/>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woTxTwoObj">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9C343B-026F-4845-A0DD-EE4AE461A63F}"/>
              </a:ext>
            </a:extLst>
          </p:cNvPr>
          <p:cNvSpPr>
            <a:spLocks noGrp="1"/>
          </p:cNvSpPr>
          <p:nvPr>
            <p:ph type="title"/>
          </p:nvPr>
        </p:nvSpPr>
        <p:spPr>
          <a:xfrm>
            <a:off x="839788" y="365125"/>
            <a:ext cx="10515600" cy="1325563"/>
          </a:xfrm>
        </p:spPr>
        <p:txBody>
          <a:bodyPr/>
          <a:lstStyle/>
          <a:p>
            <a:r>
              <a:rPr lang="en-US"/>
              <a:t>Click to edit Master title style</a:t>
            </a:r>
            <a:endParaRPr lang="en-GB"/>
          </a:p>
        </p:txBody>
      </p:sp>
      <p:sp>
        <p:nvSpPr>
          <p:cNvPr id="3" name="Text Placeholder 2">
            <a:extLst>
              <a:ext uri="{FF2B5EF4-FFF2-40B4-BE49-F238E27FC236}">
                <a16:creationId xmlns:a16="http://schemas.microsoft.com/office/drawing/2014/main" id="{A036F12B-AC06-4512-8FED-30CE693FDFB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8655F59E-F569-4BFC-9298-1273CFE17473}"/>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5" name="Text Placeholder 4">
            <a:extLst>
              <a:ext uri="{FF2B5EF4-FFF2-40B4-BE49-F238E27FC236}">
                <a16:creationId xmlns:a16="http://schemas.microsoft.com/office/drawing/2014/main" id="{240F8257-4637-4492-9A75-8FB66D898FB6}"/>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09E560ED-18BE-403F-8EF4-300EFF48DC1E}"/>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7" name="Date Placeholder 6">
            <a:extLst>
              <a:ext uri="{FF2B5EF4-FFF2-40B4-BE49-F238E27FC236}">
                <a16:creationId xmlns:a16="http://schemas.microsoft.com/office/drawing/2014/main" id="{A73086BE-4792-445B-AA0F-A22C39E79873}"/>
              </a:ext>
            </a:extLst>
          </p:cNvPr>
          <p:cNvSpPr>
            <a:spLocks noGrp="1"/>
          </p:cNvSpPr>
          <p:nvPr>
            <p:ph type="dt" sz="half" idx="10"/>
          </p:nvPr>
        </p:nvSpPr>
        <p:spPr/>
        <p:txBody>
          <a:bodyPr/>
          <a:lstStyle/>
          <a:p>
            <a:fld id="{E70A1A23-C881-4B1D-9CCA-9DF585687497}" type="datetimeFigureOut">
              <a:rPr lang="en-GB" smtClean="0"/>
              <a:t>19/07/2023</a:t>
            </a:fld>
            <a:endParaRPr lang="en-GB"/>
          </a:p>
        </p:txBody>
      </p:sp>
      <p:sp>
        <p:nvSpPr>
          <p:cNvPr id="8" name="Footer Placeholder 7">
            <a:extLst>
              <a:ext uri="{FF2B5EF4-FFF2-40B4-BE49-F238E27FC236}">
                <a16:creationId xmlns:a16="http://schemas.microsoft.com/office/drawing/2014/main" id="{0CB45BDF-92AC-454E-B7B9-9DFBB53170F9}"/>
              </a:ext>
            </a:extLst>
          </p:cNvPr>
          <p:cNvSpPr>
            <a:spLocks noGrp="1"/>
          </p:cNvSpPr>
          <p:nvPr>
            <p:ph type="ftr" sz="quarter" idx="11"/>
          </p:nvPr>
        </p:nvSpPr>
        <p:spPr/>
        <p:txBody>
          <a:bodyPr/>
          <a:lstStyle/>
          <a:p>
            <a:endParaRPr lang="en-GB"/>
          </a:p>
        </p:txBody>
      </p:sp>
      <p:sp>
        <p:nvSpPr>
          <p:cNvPr id="9" name="Slide Number Placeholder 8">
            <a:extLst>
              <a:ext uri="{FF2B5EF4-FFF2-40B4-BE49-F238E27FC236}">
                <a16:creationId xmlns:a16="http://schemas.microsoft.com/office/drawing/2014/main" id="{7DD0D6FA-22E6-4FBB-B36D-32B3B2C23210}"/>
              </a:ext>
            </a:extLst>
          </p:cNvPr>
          <p:cNvSpPr>
            <a:spLocks noGrp="1"/>
          </p:cNvSpPr>
          <p:nvPr>
            <p:ph type="sldNum" sz="quarter" idx="12"/>
          </p:nvPr>
        </p:nvSpPr>
        <p:spPr/>
        <p:txBody>
          <a:bodyPr/>
          <a:lstStyle/>
          <a:p>
            <a:fld id="{0D9BB345-29BC-4B7C-91E4-00302C0DE537}" type="slidenum">
              <a:rPr lang="en-GB" smtClean="0"/>
              <a:t>‹#›</a:t>
            </a:fld>
            <a:endParaRPr lang="en-GB"/>
          </a:p>
        </p:txBody>
      </p:sp>
    </p:spTree>
    <p:extLst>
      <p:ext uri="{BB962C8B-B14F-4D97-AF65-F5344CB8AC3E}">
        <p14:creationId xmlns:p14="http://schemas.microsoft.com/office/powerpoint/2010/main" val="1581699521"/>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itle">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8C2729-E768-423C-96D2-BCA199B4C6E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GB"/>
          </a:p>
        </p:txBody>
      </p:sp>
      <p:sp>
        <p:nvSpPr>
          <p:cNvPr id="3" name="Subtitle 2">
            <a:extLst>
              <a:ext uri="{FF2B5EF4-FFF2-40B4-BE49-F238E27FC236}">
                <a16:creationId xmlns:a16="http://schemas.microsoft.com/office/drawing/2014/main" id="{25215F8C-8197-4079-9D75-5C6662CB9BE4}"/>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GB"/>
          </a:p>
        </p:txBody>
      </p:sp>
      <p:sp>
        <p:nvSpPr>
          <p:cNvPr id="4" name="Date Placeholder 3">
            <a:extLst>
              <a:ext uri="{FF2B5EF4-FFF2-40B4-BE49-F238E27FC236}">
                <a16:creationId xmlns:a16="http://schemas.microsoft.com/office/drawing/2014/main" id="{2F1C1F9A-A196-4617-A486-1982E5111033}"/>
              </a:ext>
            </a:extLst>
          </p:cNvPr>
          <p:cNvSpPr>
            <a:spLocks noGrp="1"/>
          </p:cNvSpPr>
          <p:nvPr>
            <p:ph type="dt" sz="half" idx="10"/>
          </p:nvPr>
        </p:nvSpPr>
        <p:spPr/>
        <p:txBody>
          <a:bodyPr/>
          <a:lstStyle/>
          <a:p>
            <a:fld id="{E70A1A23-C881-4B1D-9CCA-9DF585687497}" type="datetimeFigureOut">
              <a:rPr lang="en-GB" smtClean="0"/>
              <a:t>19/07/2023</a:t>
            </a:fld>
            <a:endParaRPr lang="en-GB"/>
          </a:p>
        </p:txBody>
      </p:sp>
      <p:sp>
        <p:nvSpPr>
          <p:cNvPr id="5" name="Footer Placeholder 4">
            <a:extLst>
              <a:ext uri="{FF2B5EF4-FFF2-40B4-BE49-F238E27FC236}">
                <a16:creationId xmlns:a16="http://schemas.microsoft.com/office/drawing/2014/main" id="{2077D04C-841D-4D20-A64E-88DB0F0ACFC3}"/>
              </a:ext>
            </a:extLst>
          </p:cNvPr>
          <p:cNvSpPr>
            <a:spLocks noGrp="1"/>
          </p:cNvSpPr>
          <p:nvPr>
            <p:ph type="ftr" sz="quarter" idx="11"/>
          </p:nvPr>
        </p:nvSpPr>
        <p:spPr/>
        <p:txBody>
          <a:bodyPr/>
          <a:lstStyle/>
          <a:p>
            <a:endParaRPr lang="en-GB"/>
          </a:p>
        </p:txBody>
      </p:sp>
      <p:sp>
        <p:nvSpPr>
          <p:cNvPr id="6" name="Slide Number Placeholder 5">
            <a:extLst>
              <a:ext uri="{FF2B5EF4-FFF2-40B4-BE49-F238E27FC236}">
                <a16:creationId xmlns:a16="http://schemas.microsoft.com/office/drawing/2014/main" id="{F1923189-8113-4977-B1D7-B7D059D26B41}"/>
              </a:ext>
            </a:extLst>
          </p:cNvPr>
          <p:cNvSpPr>
            <a:spLocks noGrp="1"/>
          </p:cNvSpPr>
          <p:nvPr>
            <p:ph type="sldNum" sz="quarter" idx="12"/>
          </p:nvPr>
        </p:nvSpPr>
        <p:spPr/>
        <p:txBody>
          <a:bodyPr/>
          <a:lstStyle/>
          <a:p>
            <a:fld id="{0D9BB345-29BC-4B7C-91E4-00302C0DE537}" type="slidenum">
              <a:rPr lang="en-GB" smtClean="0"/>
              <a:t>‹#›</a:t>
            </a:fld>
            <a:endParaRPr lang="en-GB"/>
          </a:p>
        </p:txBody>
      </p:sp>
    </p:spTree>
    <p:extLst>
      <p:ext uri="{BB962C8B-B14F-4D97-AF65-F5344CB8AC3E}">
        <p14:creationId xmlns:p14="http://schemas.microsoft.com/office/powerpoint/2010/main" val="2803154253"/>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cSld name="1_Title Slide">
    <p:spTree>
      <p:nvGrpSpPr>
        <p:cNvPr id="1" name=""/>
        <p:cNvGrpSpPr/>
        <p:nvPr/>
      </p:nvGrpSpPr>
      <p:grpSpPr>
        <a:xfrm>
          <a:off x="0" y="0"/>
          <a:ext cx="0" cy="0"/>
          <a:chOff x="0" y="0"/>
          <a:chExt cx="0" cy="0"/>
        </a:xfrm>
      </p:grpSpPr>
      <p:sp>
        <p:nvSpPr>
          <p:cNvPr id="7" name="Text Placeholder 2"/>
          <p:cNvSpPr>
            <a:spLocks noGrp="1"/>
          </p:cNvSpPr>
          <p:nvPr>
            <p:ph type="body" sz="quarter" idx="10" hasCustomPrompt="1"/>
          </p:nvPr>
        </p:nvSpPr>
        <p:spPr>
          <a:xfrm>
            <a:off x="363894" y="355288"/>
            <a:ext cx="11313757" cy="569349"/>
          </a:xfrm>
          <a:prstGeom prst="rect">
            <a:avLst/>
          </a:prstGeom>
        </p:spPr>
        <p:txBody>
          <a:bodyPr>
            <a:normAutofit/>
          </a:bodyPr>
          <a:lstStyle>
            <a:lvl1pPr marL="0" indent="0">
              <a:buNone/>
              <a:defRPr sz="2600" b="1" i="0" baseline="0">
                <a:solidFill>
                  <a:schemeClr val="bg1"/>
                </a:solidFill>
                <a:latin typeface="Arial" panose="020B0604020202020204" pitchFamily="34" charset="0"/>
                <a:cs typeface="Arial" panose="020B0604020202020204" pitchFamily="34" charset="0"/>
              </a:defRPr>
            </a:lvl1pPr>
          </a:lstStyle>
          <a:p>
            <a:pPr lvl="0"/>
            <a:r>
              <a:rPr lang="en-US"/>
              <a:t>Click to add title</a:t>
            </a:r>
          </a:p>
        </p:txBody>
      </p:sp>
      <p:sp>
        <p:nvSpPr>
          <p:cNvPr id="8" name="Rectangle 3"/>
          <p:cNvSpPr>
            <a:spLocks noGrp="1" noChangeArrowheads="1"/>
          </p:cNvSpPr>
          <p:nvPr>
            <p:ph idx="1" hasCustomPrompt="1"/>
          </p:nvPr>
        </p:nvSpPr>
        <p:spPr bwMode="auto">
          <a:xfrm>
            <a:off x="363894" y="1708151"/>
            <a:ext cx="11313757" cy="40671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0" numCol="1" anchor="t" anchorCtr="0" compatLnSpc="1">
            <a:prstTxWarp prst="textNoShape">
              <a:avLst/>
            </a:prstTxWarp>
            <a:normAutofit/>
          </a:bodyPr>
          <a:lstStyle>
            <a:lvl1pPr marL="0" indent="0">
              <a:buNone/>
              <a:defRPr sz="2000">
                <a:solidFill>
                  <a:schemeClr val="accent1">
                    <a:lumMod val="50000"/>
                  </a:schemeClr>
                </a:solidFill>
              </a:defRPr>
            </a:lvl1pPr>
            <a:lvl2pPr>
              <a:defRPr sz="1800">
                <a:solidFill>
                  <a:schemeClr val="accent1">
                    <a:lumMod val="50000"/>
                  </a:schemeClr>
                </a:solidFill>
              </a:defRPr>
            </a:lvl2pPr>
            <a:lvl3pPr>
              <a:defRPr sz="1800">
                <a:solidFill>
                  <a:schemeClr val="accent1">
                    <a:lumMod val="50000"/>
                  </a:schemeClr>
                </a:solidFill>
              </a:defRPr>
            </a:lvl3pPr>
            <a:lvl4pPr>
              <a:defRPr sz="1800">
                <a:solidFill>
                  <a:schemeClr val="accent1">
                    <a:lumMod val="50000"/>
                  </a:schemeClr>
                </a:solidFill>
              </a:defRPr>
            </a:lvl4pPr>
            <a:lvl5pPr>
              <a:defRPr sz="1800">
                <a:solidFill>
                  <a:schemeClr val="accent1">
                    <a:lumMod val="50000"/>
                  </a:schemeClr>
                </a:solidFill>
              </a:defRPr>
            </a:lvl5pPr>
          </a:lstStyle>
          <a:p>
            <a:pPr lvl="0"/>
            <a:r>
              <a:rPr lang="en-GB" altLang="en-US"/>
              <a:t>Click to add text</a:t>
            </a:r>
          </a:p>
        </p:txBody>
      </p:sp>
      <p:sp>
        <p:nvSpPr>
          <p:cNvPr id="6" name="Rectangle 5">
            <a:extLst>
              <a:ext uri="{FF2B5EF4-FFF2-40B4-BE49-F238E27FC236}">
                <a16:creationId xmlns:a16="http://schemas.microsoft.com/office/drawing/2014/main" id="{286A1023-9A33-40E7-891E-470013BF9949}"/>
              </a:ext>
            </a:extLst>
          </p:cNvPr>
          <p:cNvSpPr/>
          <p:nvPr userDrawn="1"/>
        </p:nvSpPr>
        <p:spPr>
          <a:xfrm>
            <a:off x="0" y="0"/>
            <a:ext cx="12192000" cy="924637"/>
          </a:xfrm>
          <a:prstGeom prst="rect">
            <a:avLst/>
          </a:prstGeom>
          <a:solidFill>
            <a:srgbClr val="0072C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0" name="Rectangle 9">
            <a:extLst>
              <a:ext uri="{FF2B5EF4-FFF2-40B4-BE49-F238E27FC236}">
                <a16:creationId xmlns:a16="http://schemas.microsoft.com/office/drawing/2014/main" id="{E62A4C41-BB5B-4347-B8ED-1A8DCCAD9E6D}"/>
              </a:ext>
            </a:extLst>
          </p:cNvPr>
          <p:cNvSpPr/>
          <p:nvPr userDrawn="1"/>
        </p:nvSpPr>
        <p:spPr>
          <a:xfrm>
            <a:off x="0" y="919504"/>
            <a:ext cx="12192000" cy="338449"/>
          </a:xfrm>
          <a:prstGeom prst="rect">
            <a:avLst/>
          </a:prstGeom>
          <a:solidFill>
            <a:srgbClr val="68ACE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1" name="Rectangle 10">
            <a:extLst>
              <a:ext uri="{FF2B5EF4-FFF2-40B4-BE49-F238E27FC236}">
                <a16:creationId xmlns:a16="http://schemas.microsoft.com/office/drawing/2014/main" id="{BC84C745-7429-471E-89A4-05A2A0B11C14}"/>
              </a:ext>
            </a:extLst>
          </p:cNvPr>
          <p:cNvSpPr/>
          <p:nvPr userDrawn="1"/>
        </p:nvSpPr>
        <p:spPr>
          <a:xfrm>
            <a:off x="0" y="6079787"/>
            <a:ext cx="12192000" cy="778213"/>
          </a:xfrm>
          <a:prstGeom prst="rect">
            <a:avLst/>
          </a:prstGeom>
          <a:solidFill>
            <a:srgbClr val="003E7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2" name="Picture 11">
            <a:extLst>
              <a:ext uri="{FF2B5EF4-FFF2-40B4-BE49-F238E27FC236}">
                <a16:creationId xmlns:a16="http://schemas.microsoft.com/office/drawing/2014/main" id="{852F1542-F28A-4DAC-946D-0C8E796CFBBA}"/>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363895" y="6233465"/>
            <a:ext cx="2340000" cy="470386"/>
          </a:xfrm>
          <a:prstGeom prst="rect">
            <a:avLst/>
          </a:prstGeom>
        </p:spPr>
      </p:pic>
    </p:spTree>
    <p:extLst>
      <p:ext uri="{BB962C8B-B14F-4D97-AF65-F5344CB8AC3E}">
        <p14:creationId xmlns:p14="http://schemas.microsoft.com/office/powerpoint/2010/main" val="2162547094"/>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0"/>
            <a:ext cx="12192000" cy="6858000"/>
            <a:chOff x="0" y="0"/>
            <a:chExt cx="12192000" cy="6858000"/>
          </a:xfrm>
        </p:grpSpPr>
        <p:sp>
          <p:nvSpPr>
            <p:cNvPr id="9" name="Rectangle 8"/>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ctrTitle"/>
          </p:nvPr>
        </p:nvSpPr>
        <p:spPr>
          <a:xfrm>
            <a:off x="1154955" y="2099733"/>
            <a:ext cx="8825658" cy="2677648"/>
          </a:xfrm>
        </p:spPr>
        <p:txBody>
          <a:bodyPr anchor="b"/>
          <a:lstStyle>
            <a:lvl1pPr>
              <a:defRPr sz="5400"/>
            </a:lvl1pPr>
          </a:lstStyle>
          <a:p>
            <a:r>
              <a:rPr lang="en-US"/>
              <a:t>Click to edit Master title style</a:t>
            </a:r>
            <a:endParaRPr lang="en-US" dirty="0"/>
          </a:p>
        </p:txBody>
      </p:sp>
      <p:sp>
        <p:nvSpPr>
          <p:cNvPr id="3" name="Subtitle 2"/>
          <p:cNvSpPr>
            <a:spLocks noGrp="1"/>
          </p:cNvSpPr>
          <p:nvPr>
            <p:ph type="subTitle" idx="1"/>
          </p:nvPr>
        </p:nvSpPr>
        <p:spPr bwMode="gray">
          <a:xfrm>
            <a:off x="1154955" y="4777380"/>
            <a:ext cx="8825658" cy="861420"/>
          </a:xfrm>
        </p:spPr>
        <p:txBody>
          <a:bodyPr anchor="t"/>
          <a:lstStyle>
            <a:lvl1pPr marL="0" indent="0" algn="l">
              <a:buNone/>
              <a:defRPr cap="all">
                <a:solidFill>
                  <a:schemeClr val="accent1">
                    <a:lumMod val="60000"/>
                    <a:lumOff val="4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bwMode="gray">
          <a:xfrm rot="5400000">
            <a:off x="10158984" y="1792224"/>
            <a:ext cx="990599" cy="304799"/>
          </a:xfrm>
        </p:spPr>
        <p:txBody>
          <a:bodyPr anchor="t"/>
          <a:lstStyle>
            <a:lvl1pPr algn="l">
              <a:defRPr b="0" i="0">
                <a:solidFill>
                  <a:schemeClr val="bg1">
                    <a:alpha val="60000"/>
                  </a:schemeClr>
                </a:solidFill>
              </a:defRPr>
            </a:lvl1pPr>
          </a:lstStyle>
          <a:p>
            <a:fld id="{E70A1A23-C881-4B1D-9CCA-9DF585687497}" type="datetimeFigureOut">
              <a:rPr lang="en-GB" smtClean="0"/>
              <a:t>19/07/2023</a:t>
            </a:fld>
            <a:endParaRPr lang="en-GB"/>
          </a:p>
        </p:txBody>
      </p:sp>
      <p:sp>
        <p:nvSpPr>
          <p:cNvPr id="5" name="Footer Placeholder 4"/>
          <p:cNvSpPr>
            <a:spLocks noGrp="1"/>
          </p:cNvSpPr>
          <p:nvPr>
            <p:ph type="ftr" sz="quarter" idx="11"/>
          </p:nvPr>
        </p:nvSpPr>
        <p:spPr bwMode="gray">
          <a:xfrm rot="5400000">
            <a:off x="8951976" y="3227832"/>
            <a:ext cx="3859795" cy="304801"/>
          </a:xfrm>
        </p:spPr>
        <p:txBody>
          <a:bodyPr/>
          <a:lstStyle>
            <a:lvl1pPr>
              <a:defRPr b="0" i="0">
                <a:solidFill>
                  <a:schemeClr val="bg1">
                    <a:alpha val="60000"/>
                  </a:schemeClr>
                </a:solidFill>
              </a:defRPr>
            </a:lvl1pPr>
          </a:lstStyle>
          <a:p>
            <a:endParaRPr lang="en-GB"/>
          </a:p>
        </p:txBody>
      </p:sp>
      <p:sp>
        <p:nvSpPr>
          <p:cNvPr id="11" name="Rectangle 10"/>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12" name="Slide Number Placeholder 5"/>
          <p:cNvSpPr>
            <a:spLocks noGrp="1"/>
          </p:cNvSpPr>
          <p:nvPr>
            <p:ph type="sldNum" sz="quarter" idx="12"/>
          </p:nvPr>
        </p:nvSpPr>
        <p:spPr>
          <a:xfrm>
            <a:off x="10352540" y="295729"/>
            <a:ext cx="838199" cy="767687"/>
          </a:xfrm>
        </p:spPr>
        <p:txBody>
          <a:bodyPr/>
          <a:lstStyle/>
          <a:p>
            <a:fld id="{0D9BB345-29BC-4B7C-91E4-00302C0DE537}" type="slidenum">
              <a:rPr lang="en-GB" smtClean="0"/>
              <a:t>‹#›</a:t>
            </a:fld>
            <a:endParaRPr lang="en-GB"/>
          </a:p>
        </p:txBody>
      </p:sp>
    </p:spTree>
    <p:extLst>
      <p:ext uri="{BB962C8B-B14F-4D97-AF65-F5344CB8AC3E}">
        <p14:creationId xmlns:p14="http://schemas.microsoft.com/office/powerpoint/2010/main" val="1817882394"/>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a:xfrm>
            <a:off x="1154954" y="2603500"/>
            <a:ext cx="8825659" cy="34163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764DE79-268F-4C1A-8933-263129D2AF90}" type="datetimeFigureOut">
              <a:rPr lang="en-US" smtClean="0"/>
              <a:t>7/19/2023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8F63A3B-78C7-47BE-AE5E-E10140E04643}" type="slidenum">
              <a:rPr lang="en-US" smtClean="0"/>
              <a:t>‹#›</a:t>
            </a:fld>
            <a:endParaRPr lang="en-US"/>
          </a:p>
        </p:txBody>
      </p:sp>
    </p:spTree>
    <p:extLst>
      <p:ext uri="{BB962C8B-B14F-4D97-AF65-F5344CB8AC3E}">
        <p14:creationId xmlns:p14="http://schemas.microsoft.com/office/powerpoint/2010/main" val="4159931474"/>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grpSp>
        <p:nvGrpSpPr>
          <p:cNvPr id="8" name="Group 7"/>
          <p:cNvGrpSpPr/>
          <p:nvPr/>
        </p:nvGrpSpPr>
        <p:grpSpPr>
          <a:xfrm>
            <a:off x="0" y="0"/>
            <a:ext cx="12192000" cy="6858000"/>
            <a:chOff x="0" y="0"/>
            <a:chExt cx="12192000" cy="6858000"/>
          </a:xfrm>
        </p:grpSpPr>
        <p:sp>
          <p:nvSpPr>
            <p:cNvPr id="14" name="Rectangle 13"/>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0" name="Rectangle 9"/>
            <p:cNvSpPr/>
            <p:nvPr/>
          </p:nvSpPr>
          <p:spPr bwMode="gray">
            <a:xfrm>
              <a:off x="7289800" y="402165"/>
              <a:ext cx="4478865"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5"/>
            <p:cNvSpPr/>
            <p:nvPr/>
          </p:nvSpPr>
          <p:spPr bwMode="gray">
            <a:xfrm rot="16200000">
              <a:off x="3787244"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2" name="Freeform 5"/>
            <p:cNvSpPr/>
            <p:nvPr/>
          </p:nvSpPr>
          <p:spPr bwMode="gray">
            <a:xfrm rot="15922489">
              <a:off x="4698352" y="1826078"/>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4" y="2677645"/>
            <a:ext cx="4351025" cy="2283824"/>
          </a:xfrm>
        </p:spPr>
        <p:txBody>
          <a:bodyPr anchor="ctr"/>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895559" y="2677644"/>
            <a:ext cx="3757545" cy="2283824"/>
          </a:xfrm>
        </p:spPr>
        <p:txBody>
          <a:bodyPr anchor="ctr"/>
          <a:lstStyle>
            <a:lvl1pPr marL="0" indent="0" algn="l">
              <a:buNone/>
              <a:defRPr sz="2000" cap="all">
                <a:solidFill>
                  <a:schemeClr val="accent1">
                    <a:lumMod val="60000"/>
                    <a:lumOff val="4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6A21AF7-71C7-48AC-9032-A81FEDC68BFB}" type="datetimeFigureOut">
              <a:rPr lang="en-GB" smtClean="0"/>
              <a:t>19/07/2023</a:t>
            </a:fld>
            <a:endParaRPr lang="en-GB"/>
          </a:p>
        </p:txBody>
      </p:sp>
      <p:sp>
        <p:nvSpPr>
          <p:cNvPr id="5" name="Footer Placeholder 4"/>
          <p:cNvSpPr>
            <a:spLocks noGrp="1"/>
          </p:cNvSpPr>
          <p:nvPr>
            <p:ph type="ftr" sz="quarter" idx="11"/>
          </p:nvPr>
        </p:nvSpPr>
        <p:spPr/>
        <p:txBody>
          <a:bodyPr/>
          <a:lstStyle/>
          <a:p>
            <a:endParaRPr lang="en-GB"/>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1650649101"/>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154954" y="2603500"/>
            <a:ext cx="4825158" cy="3416301"/>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08712" y="2603500"/>
            <a:ext cx="4825159" cy="3416300"/>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56A21AF7-71C7-48AC-9032-A81FEDC68BFB}" type="datetimeFigureOut">
              <a:rPr lang="en-GB" smtClean="0"/>
              <a:t>19/07/2023</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4258025052"/>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154954" y="2603500"/>
            <a:ext cx="4825157"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154954" y="3179762"/>
            <a:ext cx="4825158" cy="2840039"/>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08712" y="2603500"/>
            <a:ext cx="4825159"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08712" y="3179762"/>
            <a:ext cx="4825159" cy="2840039"/>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E70A1A23-C881-4B1D-9CCA-9DF585687497}" type="datetimeFigureOut">
              <a:rPr lang="en-GB" smtClean="0"/>
              <a:t>19/07/2023</a:t>
            </a:fld>
            <a:endParaRPr lang="en-GB"/>
          </a:p>
        </p:txBody>
      </p:sp>
      <p:sp>
        <p:nvSpPr>
          <p:cNvPr id="8" name="Footer Placeholder 7"/>
          <p:cNvSpPr>
            <a:spLocks noGrp="1"/>
          </p:cNvSpPr>
          <p:nvPr>
            <p:ph type="ftr" sz="quarter" idx="11"/>
          </p:nvPr>
        </p:nvSpPr>
        <p:spPr/>
        <p:txBody>
          <a:bodyPr/>
          <a:lstStyle/>
          <a:p>
            <a:endParaRPr lang="en-GB"/>
          </a:p>
        </p:txBody>
      </p:sp>
      <p:sp>
        <p:nvSpPr>
          <p:cNvPr id="9" name="Slide Number Placeholder 8"/>
          <p:cNvSpPr>
            <a:spLocks noGrp="1"/>
          </p:cNvSpPr>
          <p:nvPr>
            <p:ph type="sldNum" sz="quarter" idx="12"/>
          </p:nvPr>
        </p:nvSpPr>
        <p:spPr/>
        <p:txBody>
          <a:bodyPr/>
          <a:lstStyle/>
          <a:p>
            <a:fld id="{0D9BB345-29BC-4B7C-91E4-00302C0DE537}" type="slidenum">
              <a:rPr lang="en-GB" smtClean="0"/>
              <a:t>‹#›</a:t>
            </a:fld>
            <a:endParaRPr lang="en-GB"/>
          </a:p>
        </p:txBody>
      </p:sp>
    </p:spTree>
    <p:extLst>
      <p:ext uri="{BB962C8B-B14F-4D97-AF65-F5344CB8AC3E}">
        <p14:creationId xmlns:p14="http://schemas.microsoft.com/office/powerpoint/2010/main" val="241831685"/>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9" name="Title 1"/>
          <p:cNvSpPr>
            <a:spLocks noGrp="1"/>
          </p:cNvSpPr>
          <p:nvPr>
            <p:ph type="title"/>
          </p:nvPr>
        </p:nvSpPr>
        <p:spPr>
          <a:xfrm>
            <a:off x="1154954" y="973668"/>
            <a:ext cx="8761413" cy="706964"/>
          </a:xfrm>
        </p:spPr>
        <p:txBody>
          <a:bodyPr/>
          <a:lstStyle>
            <a:lvl1pPr>
              <a:defRPr/>
            </a:lvl1p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56A21AF7-71C7-48AC-9032-A81FEDC68BFB}" type="datetimeFigureOut">
              <a:rPr lang="en-GB" smtClean="0"/>
              <a:t>19/07/2023</a:t>
            </a:fld>
            <a:endParaRPr lang="en-GB"/>
          </a:p>
        </p:txBody>
      </p:sp>
      <p:sp>
        <p:nvSpPr>
          <p:cNvPr id="4" name="Footer Placeholder 3"/>
          <p:cNvSpPr>
            <a:spLocks noGrp="1"/>
          </p:cNvSpPr>
          <p:nvPr>
            <p:ph type="ftr" sz="quarter" idx="11"/>
          </p:nvPr>
        </p:nvSpPr>
        <p:spPr/>
        <p:txBody>
          <a:bodyPr/>
          <a:lstStyle/>
          <a:p>
            <a:endParaRPr lang="en-GB"/>
          </a:p>
        </p:txBody>
      </p:sp>
      <p:sp>
        <p:nvSpPr>
          <p:cNvPr id="5" name="Slide Number Placeholder 4"/>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4240261568"/>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0B58262-38A9-4A35-96FF-1107144B3933}" type="datetimeFigureOut">
              <a:rPr lang="en-GB" smtClean="0"/>
              <a:t>19/07/2023</a:t>
            </a:fld>
            <a:endParaRPr lang="en-GB"/>
          </a:p>
        </p:txBody>
      </p:sp>
      <p:sp>
        <p:nvSpPr>
          <p:cNvPr id="3" name="Footer Placeholder 2"/>
          <p:cNvSpPr>
            <a:spLocks noGrp="1"/>
          </p:cNvSpPr>
          <p:nvPr>
            <p:ph type="ftr" sz="quarter" idx="11"/>
          </p:nvPr>
        </p:nvSpPr>
        <p:spPr/>
        <p:txBody>
          <a:bodyPr/>
          <a:lstStyle/>
          <a:p>
            <a:endParaRPr lang="en-GB"/>
          </a:p>
        </p:txBody>
      </p:sp>
      <p:sp>
        <p:nvSpPr>
          <p:cNvPr id="7" name="Rectangle 6"/>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4" name="Slide Number Placeholder 3"/>
          <p:cNvSpPr>
            <a:spLocks noGrp="1"/>
          </p:cNvSpPr>
          <p:nvPr>
            <p:ph type="sldNum" sz="quarter" idx="12"/>
          </p:nvPr>
        </p:nvSpPr>
        <p:spPr/>
        <p:txBody>
          <a:bodyPr/>
          <a:lstStyle/>
          <a:p>
            <a:fld id="{516A9E9C-1C39-4E9D-8699-37033D72F933}" type="slidenum">
              <a:rPr lang="en-GB" smtClean="0"/>
              <a:t>‹#›</a:t>
            </a:fld>
            <a:endParaRPr lang="en-GB"/>
          </a:p>
        </p:txBody>
      </p:sp>
    </p:spTree>
    <p:extLst>
      <p:ext uri="{BB962C8B-B14F-4D97-AF65-F5344CB8AC3E}">
        <p14:creationId xmlns:p14="http://schemas.microsoft.com/office/powerpoint/2010/main" val="3242719517"/>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4" name="Rectangle 13"/>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2" name="Oval 21"/>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1" name="Rectangle 10"/>
            <p:cNvSpPr/>
            <p:nvPr/>
          </p:nvSpPr>
          <p:spPr bwMode="gray">
            <a:xfrm>
              <a:off x="5713412" y="402165"/>
              <a:ext cx="6055253"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18" name="Freeform 5"/>
            <p:cNvSpPr/>
            <p:nvPr/>
          </p:nvSpPr>
          <p:spPr bwMode="gray">
            <a:xfrm rot="15922489">
              <a:off x="3140485" y="1826078"/>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2" name="Freeform 5"/>
            <p:cNvSpPr/>
            <p:nvPr/>
          </p:nvSpPr>
          <p:spPr bwMode="gray">
            <a:xfrm rot="16200000">
              <a:off x="2229377"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5" y="1295400"/>
            <a:ext cx="2793158" cy="1600200"/>
          </a:xfrm>
        </p:spPr>
        <p:txBody>
          <a:bodyPr anchor="b"/>
          <a:lstStyle>
            <a:lvl1pPr algn="l">
              <a:defRPr sz="2400" b="0"/>
            </a:lvl1pPr>
          </a:lstStyle>
          <a:p>
            <a:r>
              <a:rPr lang="en-US"/>
              <a:t>Click to edit Master title style</a:t>
            </a:r>
            <a:endParaRPr lang="en-US" dirty="0"/>
          </a:p>
        </p:txBody>
      </p:sp>
      <p:sp>
        <p:nvSpPr>
          <p:cNvPr id="3" name="Content Placeholder 2"/>
          <p:cNvSpPr>
            <a:spLocks noGrp="1"/>
          </p:cNvSpPr>
          <p:nvPr>
            <p:ph idx="1"/>
          </p:nvPr>
        </p:nvSpPr>
        <p:spPr>
          <a:xfrm>
            <a:off x="5781146" y="1447800"/>
            <a:ext cx="5190066" cy="4572000"/>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bwMode="gray">
          <a:xfrm>
            <a:off x="1154954" y="3129280"/>
            <a:ext cx="2793158" cy="2895599"/>
          </a:xfrm>
        </p:spPr>
        <p:txBody>
          <a:bodyPr/>
          <a:lstStyle>
            <a:lvl1pPr marL="0" indent="0">
              <a:buNone/>
              <a:defRPr sz="1400">
                <a:solidFill>
                  <a:schemeClr val="accent1">
                    <a:lumMod val="60000"/>
                    <a:lumOff val="4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6A21AF7-71C7-48AC-9032-A81FEDC68BFB}" type="datetimeFigureOut">
              <a:rPr lang="en-GB" smtClean="0"/>
              <a:t>19/07/2023</a:t>
            </a:fld>
            <a:endParaRPr lang="en-GB"/>
          </a:p>
        </p:txBody>
      </p:sp>
      <p:sp>
        <p:nvSpPr>
          <p:cNvPr id="6" name="Footer Placeholder 5"/>
          <p:cNvSpPr>
            <a:spLocks noGrp="1"/>
          </p:cNvSpPr>
          <p:nvPr>
            <p:ph type="ftr" sz="quarter" idx="11"/>
          </p:nvPr>
        </p:nvSpPr>
        <p:spPr/>
        <p:txBody>
          <a:bodyPr/>
          <a:lstStyle/>
          <a:p>
            <a:endParaRPr lang="en-GB"/>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7" name="Slide Number Placeholder 6"/>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1380922113"/>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4" name="Rectangle 13"/>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1" name="Rectangle 10"/>
            <p:cNvSpPr/>
            <p:nvPr/>
          </p:nvSpPr>
          <p:spPr bwMode="gray">
            <a:xfrm>
              <a:off x="6172200" y="402165"/>
              <a:ext cx="5596465"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5"/>
            <p:cNvSpPr/>
            <p:nvPr/>
          </p:nvSpPr>
          <p:spPr bwMode="gray">
            <a:xfrm rot="15922489">
              <a:off x="4203594" y="1826078"/>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2" name="Freeform 5"/>
            <p:cNvSpPr/>
            <p:nvPr/>
          </p:nvSpPr>
          <p:spPr bwMode="gray">
            <a:xfrm rot="16200000">
              <a:off x="3295432"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5" y="1693333"/>
            <a:ext cx="3865134" cy="1735667"/>
          </a:xfrm>
        </p:spPr>
        <p:txBody>
          <a:bodyPr anchor="b">
            <a:normAutofit/>
          </a:bodyPr>
          <a:lstStyle>
            <a:lvl1pPr algn="l">
              <a:defRPr sz="36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547870" y="1143000"/>
            <a:ext cx="3227193"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marL="0" lvl="0" indent="0" algn="ctr">
              <a:buNone/>
            </a:pPr>
            <a:r>
              <a:rPr lang="en-US"/>
              <a:t>Click icon to add picture</a:t>
            </a:r>
            <a:endParaRPr lang="en-US" dirty="0"/>
          </a:p>
        </p:txBody>
      </p:sp>
      <p:sp>
        <p:nvSpPr>
          <p:cNvPr id="4" name="Text Placeholder 3"/>
          <p:cNvSpPr>
            <a:spLocks noGrp="1"/>
          </p:cNvSpPr>
          <p:nvPr>
            <p:ph type="body" sz="half" idx="2"/>
          </p:nvPr>
        </p:nvSpPr>
        <p:spPr bwMode="gray">
          <a:xfrm>
            <a:off x="1154954" y="3657600"/>
            <a:ext cx="3859212" cy="1371600"/>
          </a:xfrm>
        </p:spPr>
        <p:txBody>
          <a:bodyPr>
            <a:normAutofit/>
          </a:bodyPr>
          <a:lstStyle>
            <a:lvl1pPr marL="0" indent="0">
              <a:buNone/>
              <a:defRPr sz="1400">
                <a:solidFill>
                  <a:schemeClr val="accent1">
                    <a:lumMod val="60000"/>
                    <a:lumOff val="4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6A21AF7-71C7-48AC-9032-A81FEDC68BFB}" type="datetimeFigureOut">
              <a:rPr lang="en-GB" smtClean="0"/>
              <a:t>19/07/2023</a:t>
            </a:fld>
            <a:endParaRPr lang="en-GB"/>
          </a:p>
        </p:txBody>
      </p:sp>
      <p:sp>
        <p:nvSpPr>
          <p:cNvPr id="6" name="Footer Placeholder 5"/>
          <p:cNvSpPr>
            <a:spLocks noGrp="1"/>
          </p:cNvSpPr>
          <p:nvPr>
            <p:ph type="ftr" sz="quarter" idx="11"/>
          </p:nvPr>
        </p:nvSpPr>
        <p:spPr/>
        <p:txBody>
          <a:bodyPr/>
          <a:lstStyle/>
          <a:p>
            <a:endParaRPr lang="en-GB"/>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7" name="Slide Number Placeholder 6"/>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3514664845"/>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3" name="Rectangle 12"/>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4" name="Freeform 5"/>
            <p:cNvSpPr/>
            <p:nvPr/>
          </p:nvSpPr>
          <p:spPr bwMode="gray">
            <a:xfrm rot="10371525">
              <a:off x="263767" y="4438254"/>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1" name="Freeform 5"/>
            <p:cNvSpPr/>
            <p:nvPr/>
          </p:nvSpPr>
          <p:spPr bwMode="gray">
            <a:xfrm rot="10800000">
              <a:off x="459506" y="321130"/>
              <a:ext cx="11277600" cy="4533900"/>
            </a:xfrm>
            <a:custGeom>
              <a:avLst/>
              <a:gdLst/>
              <a:ahLst/>
              <a:cxnLst/>
              <a:rect l="0" t="0" r="r" b="b"/>
              <a:pathLst>
                <a:path w="7104" h="2856">
                  <a:moveTo>
                    <a:pt x="0" y="0"/>
                  </a:moveTo>
                  <a:lnTo>
                    <a:pt x="0" y="2856"/>
                  </a:lnTo>
                  <a:lnTo>
                    <a:pt x="7104" y="2856"/>
                  </a:lnTo>
                  <a:lnTo>
                    <a:pt x="7104" y="1"/>
                  </a:lnTo>
                  <a:lnTo>
                    <a:pt x="7104" y="1"/>
                  </a:lnTo>
                  <a:lnTo>
                    <a:pt x="6943" y="26"/>
                  </a:lnTo>
                  <a:lnTo>
                    <a:pt x="6782" y="50"/>
                  </a:lnTo>
                  <a:lnTo>
                    <a:pt x="6621" y="73"/>
                  </a:lnTo>
                  <a:lnTo>
                    <a:pt x="6459" y="93"/>
                  </a:lnTo>
                  <a:lnTo>
                    <a:pt x="6298" y="113"/>
                  </a:lnTo>
                  <a:lnTo>
                    <a:pt x="6136" y="132"/>
                  </a:lnTo>
                  <a:lnTo>
                    <a:pt x="5976" y="148"/>
                  </a:lnTo>
                  <a:lnTo>
                    <a:pt x="5814" y="163"/>
                  </a:lnTo>
                  <a:lnTo>
                    <a:pt x="5653" y="177"/>
                  </a:lnTo>
                  <a:lnTo>
                    <a:pt x="5494" y="189"/>
                  </a:lnTo>
                  <a:lnTo>
                    <a:pt x="5334" y="201"/>
                  </a:lnTo>
                  <a:lnTo>
                    <a:pt x="5175" y="211"/>
                  </a:lnTo>
                  <a:lnTo>
                    <a:pt x="5017" y="219"/>
                  </a:lnTo>
                  <a:lnTo>
                    <a:pt x="4859" y="227"/>
                  </a:lnTo>
                  <a:lnTo>
                    <a:pt x="4703" y="234"/>
                  </a:lnTo>
                  <a:lnTo>
                    <a:pt x="4548" y="239"/>
                  </a:lnTo>
                  <a:lnTo>
                    <a:pt x="4393" y="243"/>
                  </a:lnTo>
                  <a:lnTo>
                    <a:pt x="4240" y="247"/>
                  </a:lnTo>
                  <a:lnTo>
                    <a:pt x="4088" y="249"/>
                  </a:lnTo>
                  <a:lnTo>
                    <a:pt x="3937" y="251"/>
                  </a:lnTo>
                  <a:lnTo>
                    <a:pt x="3788" y="252"/>
                  </a:lnTo>
                  <a:lnTo>
                    <a:pt x="3640" y="251"/>
                  </a:lnTo>
                  <a:lnTo>
                    <a:pt x="3494" y="251"/>
                  </a:lnTo>
                  <a:lnTo>
                    <a:pt x="3349" y="249"/>
                  </a:lnTo>
                  <a:lnTo>
                    <a:pt x="3207" y="246"/>
                  </a:lnTo>
                  <a:lnTo>
                    <a:pt x="3066" y="243"/>
                  </a:lnTo>
                  <a:lnTo>
                    <a:pt x="2928" y="240"/>
                  </a:lnTo>
                  <a:lnTo>
                    <a:pt x="2791" y="235"/>
                  </a:lnTo>
                  <a:lnTo>
                    <a:pt x="2656" y="230"/>
                  </a:lnTo>
                  <a:lnTo>
                    <a:pt x="2524" y="225"/>
                  </a:lnTo>
                  <a:lnTo>
                    <a:pt x="2266" y="212"/>
                  </a:lnTo>
                  <a:lnTo>
                    <a:pt x="2019" y="198"/>
                  </a:lnTo>
                  <a:lnTo>
                    <a:pt x="1782" y="183"/>
                  </a:lnTo>
                  <a:lnTo>
                    <a:pt x="1557" y="167"/>
                  </a:lnTo>
                  <a:lnTo>
                    <a:pt x="1343" y="150"/>
                  </a:lnTo>
                  <a:lnTo>
                    <a:pt x="1144" y="132"/>
                  </a:lnTo>
                  <a:lnTo>
                    <a:pt x="957" y="114"/>
                  </a:lnTo>
                  <a:lnTo>
                    <a:pt x="785" y="96"/>
                  </a:lnTo>
                  <a:lnTo>
                    <a:pt x="627" y="79"/>
                  </a:lnTo>
                  <a:lnTo>
                    <a:pt x="487" y="63"/>
                  </a:lnTo>
                  <a:lnTo>
                    <a:pt x="361" y="48"/>
                  </a:lnTo>
                  <a:lnTo>
                    <a:pt x="254" y="35"/>
                  </a:lnTo>
                  <a:lnTo>
                    <a:pt x="165" y="23"/>
                  </a:lnTo>
                  <a:lnTo>
                    <a:pt x="42" y="6"/>
                  </a:lnTo>
                  <a:lnTo>
                    <a:pt x="0" y="0"/>
                  </a:lnTo>
                  <a:lnTo>
                    <a:pt x="0" y="0"/>
                  </a:lnTo>
                  <a:close/>
                </a:path>
              </a:pathLst>
            </a:custGeom>
            <a:solidFill>
              <a:schemeClr val="bg1"/>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4" y="4969927"/>
            <a:ext cx="8825659"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154954" y="685800"/>
            <a:ext cx="8825659" cy="3429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154954" y="5536665"/>
            <a:ext cx="8825658" cy="493712"/>
          </a:xfrm>
        </p:spPr>
        <p:txBody>
          <a:bodyPr>
            <a:normAutofit/>
          </a:bodyPr>
          <a:lstStyle>
            <a:lvl1pPr marL="0" indent="0">
              <a:buNone/>
              <a:defRPr sz="1200">
                <a:solidFill>
                  <a:schemeClr val="accent1">
                    <a:lumMod val="60000"/>
                    <a:lumOff val="4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0298CD5-6C1E-4009-B41F-6DF62E31D3BE}" type="datetimeFigureOut">
              <a:rPr lang="en-US" smtClean="0"/>
              <a:pPr/>
              <a:t>7/19/2023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7" name="Slide Number Placeholder 6"/>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2553633868"/>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showMasterSp="0" preserve="1">
  <p:cSld name="Title and Caption">
    <p:spTree>
      <p:nvGrpSpPr>
        <p:cNvPr id="1" name=""/>
        <p:cNvGrpSpPr/>
        <p:nvPr/>
      </p:nvGrpSpPr>
      <p:grpSpPr>
        <a:xfrm>
          <a:off x="0" y="0"/>
          <a:ext cx="0" cy="0"/>
          <a:chOff x="0" y="0"/>
          <a:chExt cx="0" cy="0"/>
        </a:xfrm>
      </p:grpSpPr>
      <p:grpSp>
        <p:nvGrpSpPr>
          <p:cNvPr id="7" name="Group 6"/>
          <p:cNvGrpSpPr/>
          <p:nvPr/>
        </p:nvGrpSpPr>
        <p:grpSpPr>
          <a:xfrm>
            <a:off x="0" y="0"/>
            <a:ext cx="12192000" cy="6858000"/>
            <a:chOff x="0" y="0"/>
            <a:chExt cx="12192000" cy="6858000"/>
          </a:xfrm>
        </p:grpSpPr>
        <p:sp>
          <p:nvSpPr>
            <p:cNvPr id="11" name="Rectangle 10"/>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4" name="Oval 13"/>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5" name="Oval 14"/>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5" name="Freeform 5"/>
            <p:cNvSpPr/>
            <p:nvPr/>
          </p:nvSpPr>
          <p:spPr bwMode="gray">
            <a:xfrm rot="21010068">
              <a:off x="8490951" y="2714874"/>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7" name="Freeform 5"/>
            <p:cNvSpPr/>
            <p:nvPr/>
          </p:nvSpPr>
          <p:spPr bwMode="gray">
            <a:xfrm>
              <a:off x="455612" y="2801319"/>
              <a:ext cx="11277600" cy="3602637"/>
            </a:xfrm>
            <a:custGeom>
              <a:avLst/>
              <a:gdLst/>
              <a:ahLst/>
              <a:cxnLst/>
              <a:rect l="l" t="t" r="r" b="b"/>
              <a:pathLst>
                <a:path w="10000" h="7946">
                  <a:moveTo>
                    <a:pt x="0" y="0"/>
                  </a:moveTo>
                  <a:lnTo>
                    <a:pt x="0" y="7945"/>
                  </a:lnTo>
                  <a:lnTo>
                    <a:pt x="10000" y="7946"/>
                  </a:lnTo>
                  <a:lnTo>
                    <a:pt x="10000" y="4"/>
                  </a:lnTo>
                  <a:lnTo>
                    <a:pt x="10000" y="4"/>
                  </a:lnTo>
                  <a:lnTo>
                    <a:pt x="9773" y="91"/>
                  </a:lnTo>
                  <a:lnTo>
                    <a:pt x="9547" y="175"/>
                  </a:lnTo>
                  <a:lnTo>
                    <a:pt x="9320" y="256"/>
                  </a:lnTo>
                  <a:lnTo>
                    <a:pt x="9092" y="326"/>
                  </a:lnTo>
                  <a:lnTo>
                    <a:pt x="8865" y="396"/>
                  </a:lnTo>
                  <a:lnTo>
                    <a:pt x="8637" y="462"/>
                  </a:lnTo>
                  <a:lnTo>
                    <a:pt x="8412" y="518"/>
                  </a:lnTo>
                  <a:lnTo>
                    <a:pt x="8184" y="571"/>
                  </a:lnTo>
                  <a:lnTo>
                    <a:pt x="7957" y="620"/>
                  </a:lnTo>
                  <a:lnTo>
                    <a:pt x="7734" y="662"/>
                  </a:lnTo>
                  <a:lnTo>
                    <a:pt x="7508" y="704"/>
                  </a:lnTo>
                  <a:lnTo>
                    <a:pt x="7285" y="739"/>
                  </a:lnTo>
                  <a:lnTo>
                    <a:pt x="7062" y="767"/>
                  </a:lnTo>
                  <a:lnTo>
                    <a:pt x="6840" y="795"/>
                  </a:lnTo>
                  <a:lnTo>
                    <a:pt x="6620" y="819"/>
                  </a:lnTo>
                  <a:lnTo>
                    <a:pt x="6402" y="837"/>
                  </a:lnTo>
                  <a:lnTo>
                    <a:pt x="6184" y="851"/>
                  </a:lnTo>
                  <a:lnTo>
                    <a:pt x="5968" y="865"/>
                  </a:lnTo>
                  <a:lnTo>
                    <a:pt x="5755" y="872"/>
                  </a:lnTo>
                  <a:lnTo>
                    <a:pt x="5542" y="879"/>
                  </a:lnTo>
                  <a:lnTo>
                    <a:pt x="5332" y="882"/>
                  </a:lnTo>
                  <a:lnTo>
                    <a:pt x="5124" y="879"/>
                  </a:lnTo>
                  <a:lnTo>
                    <a:pt x="4918" y="879"/>
                  </a:lnTo>
                  <a:lnTo>
                    <a:pt x="4714" y="872"/>
                  </a:lnTo>
                  <a:lnTo>
                    <a:pt x="4514" y="861"/>
                  </a:lnTo>
                  <a:lnTo>
                    <a:pt x="4316" y="851"/>
                  </a:lnTo>
                  <a:lnTo>
                    <a:pt x="4122" y="840"/>
                  </a:lnTo>
                  <a:lnTo>
                    <a:pt x="3929" y="823"/>
                  </a:lnTo>
                  <a:lnTo>
                    <a:pt x="3739" y="805"/>
                  </a:lnTo>
                  <a:lnTo>
                    <a:pt x="3553" y="788"/>
                  </a:lnTo>
                  <a:lnTo>
                    <a:pt x="3190" y="742"/>
                  </a:lnTo>
                  <a:lnTo>
                    <a:pt x="2842" y="693"/>
                  </a:lnTo>
                  <a:lnTo>
                    <a:pt x="2508" y="641"/>
                  </a:lnTo>
                  <a:lnTo>
                    <a:pt x="2192" y="585"/>
                  </a:lnTo>
                  <a:lnTo>
                    <a:pt x="1890" y="525"/>
                  </a:lnTo>
                  <a:lnTo>
                    <a:pt x="1610" y="462"/>
                  </a:lnTo>
                  <a:lnTo>
                    <a:pt x="1347" y="399"/>
                  </a:lnTo>
                  <a:lnTo>
                    <a:pt x="1105" y="336"/>
                  </a:lnTo>
                  <a:lnTo>
                    <a:pt x="883" y="277"/>
                  </a:lnTo>
                  <a:lnTo>
                    <a:pt x="686" y="221"/>
                  </a:lnTo>
                  <a:lnTo>
                    <a:pt x="508" y="168"/>
                  </a:lnTo>
                  <a:lnTo>
                    <a:pt x="358" y="123"/>
                  </a:lnTo>
                  <a:lnTo>
                    <a:pt x="232" y="81"/>
                  </a:lnTo>
                  <a:lnTo>
                    <a:pt x="59" y="21"/>
                  </a:lnTo>
                  <a:lnTo>
                    <a:pt x="0" y="0"/>
                  </a:lnTo>
                  <a:lnTo>
                    <a:pt x="0" y="0"/>
                  </a:lnTo>
                  <a:close/>
                </a:path>
              </a:pathLst>
            </a:custGeom>
            <a:solidFill>
              <a:schemeClr val="bg1"/>
            </a:solidFill>
            <a:ln>
              <a:noFill/>
            </a:ln>
          </p:spPr>
        </p:sp>
        <p:sp>
          <p:nvSpPr>
            <p:cNvPr id="12"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48798" y="1063417"/>
            <a:ext cx="8831816" cy="1372986"/>
          </a:xfrm>
        </p:spPr>
        <p:txBody>
          <a:bodyPr/>
          <a:lstStyle>
            <a:lvl1pPr>
              <a:defRPr sz="4000"/>
            </a:lvl1pPr>
          </a:lstStyle>
          <a:p>
            <a:r>
              <a:rPr lang="en-US"/>
              <a:t>Click to edit Master title style</a:t>
            </a:r>
            <a:endParaRPr lang="en-US" dirty="0"/>
          </a:p>
        </p:txBody>
      </p:sp>
      <p:sp>
        <p:nvSpPr>
          <p:cNvPr id="8" name="Text Placeholder 3"/>
          <p:cNvSpPr>
            <a:spLocks noGrp="1"/>
          </p:cNvSpPr>
          <p:nvPr>
            <p:ph type="body" sz="half" idx="2"/>
          </p:nvPr>
        </p:nvSpPr>
        <p:spPr>
          <a:xfrm>
            <a:off x="1154954" y="3543300"/>
            <a:ext cx="8825659" cy="24765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4" name="Date Placeholder 3"/>
          <p:cNvSpPr>
            <a:spLocks noGrp="1"/>
          </p:cNvSpPr>
          <p:nvPr>
            <p:ph type="dt" sz="half" idx="10"/>
          </p:nvPr>
        </p:nvSpPr>
        <p:spPr/>
        <p:txBody>
          <a:bodyPr/>
          <a:lstStyle/>
          <a:p>
            <a:fld id="{90298CD5-6C1E-4009-B41F-6DF62E31D3BE}" type="datetimeFigureOut">
              <a:rPr lang="en-US" smtClean="0"/>
              <a:pPr/>
              <a:t>7/19/2023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13" name="Rectangle 12"/>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3052341241"/>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showMasterSp="0" preserve="1">
  <p:cSld name="Quote with Caption">
    <p:spTree>
      <p:nvGrpSpPr>
        <p:cNvPr id="1" name=""/>
        <p:cNvGrpSpPr/>
        <p:nvPr/>
      </p:nvGrpSpPr>
      <p:grpSpPr>
        <a:xfrm>
          <a:off x="0" y="0"/>
          <a:ext cx="0" cy="0"/>
          <a:chOff x="0" y="0"/>
          <a:chExt cx="0" cy="0"/>
        </a:xfrm>
      </p:grpSpPr>
      <p:grpSp>
        <p:nvGrpSpPr>
          <p:cNvPr id="3" name="Group 2"/>
          <p:cNvGrpSpPr/>
          <p:nvPr/>
        </p:nvGrpSpPr>
        <p:grpSpPr>
          <a:xfrm>
            <a:off x="0" y="0"/>
            <a:ext cx="12192000" cy="6858000"/>
            <a:chOff x="0" y="0"/>
            <a:chExt cx="12192000" cy="6858000"/>
          </a:xfrm>
        </p:grpSpPr>
        <p:sp>
          <p:nvSpPr>
            <p:cNvPr id="17" name="Rectangle 16"/>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0" name="Oval 19"/>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2" name="Oval 21"/>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3" name="Oval 22"/>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4" name="Oval 23"/>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5" name="Oval 24"/>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Freeform 5"/>
            <p:cNvSpPr/>
            <p:nvPr/>
          </p:nvSpPr>
          <p:spPr bwMode="gray">
            <a:xfrm rot="21010068">
              <a:off x="8490951" y="4185117"/>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2" name="Freeform 5"/>
            <p:cNvSpPr/>
            <p:nvPr/>
          </p:nvSpPr>
          <p:spPr bwMode="gray">
            <a:xfrm>
              <a:off x="455612" y="4241801"/>
              <a:ext cx="11277600" cy="2337161"/>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8"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16" name="TextBox 15"/>
          <p:cNvSpPr txBox="1"/>
          <p:nvPr/>
        </p:nvSpPr>
        <p:spPr bwMode="gray">
          <a:xfrm>
            <a:off x="881566" y="607336"/>
            <a:ext cx="801912" cy="1569660"/>
          </a:xfrm>
          <a:prstGeom prst="rect">
            <a:avLst/>
          </a:prstGeom>
          <a:noFill/>
        </p:spPr>
        <p:txBody>
          <a:bodyPr wrap="square" rtlCol="0">
            <a:spAutoFit/>
          </a:bodyPr>
          <a:lstStyle/>
          <a:p>
            <a:pPr algn="r"/>
            <a:r>
              <a:rPr lang="en-US" sz="9600" b="0" i="0" dirty="0">
                <a:solidFill>
                  <a:schemeClr val="accent1">
                    <a:lumMod val="60000"/>
                    <a:lumOff val="40000"/>
                  </a:schemeClr>
                </a:solidFill>
                <a:latin typeface="Arial"/>
                <a:cs typeface="Arial"/>
              </a:rPr>
              <a:t>“</a:t>
            </a:r>
          </a:p>
        </p:txBody>
      </p:sp>
      <p:sp>
        <p:nvSpPr>
          <p:cNvPr id="13" name="TextBox 12"/>
          <p:cNvSpPr txBox="1"/>
          <p:nvPr/>
        </p:nvSpPr>
        <p:spPr bwMode="gray">
          <a:xfrm>
            <a:off x="9884458" y="2613787"/>
            <a:ext cx="652763" cy="1569660"/>
          </a:xfrm>
          <a:prstGeom prst="rect">
            <a:avLst/>
          </a:prstGeom>
          <a:noFill/>
        </p:spPr>
        <p:txBody>
          <a:bodyPr wrap="square" rtlCol="0">
            <a:spAutoFit/>
          </a:bodyPr>
          <a:lstStyle/>
          <a:p>
            <a:pPr algn="r"/>
            <a:r>
              <a:rPr lang="en-US" sz="9600" b="0" i="0" dirty="0">
                <a:solidFill>
                  <a:schemeClr val="accent1">
                    <a:lumMod val="60000"/>
                    <a:lumOff val="40000"/>
                  </a:schemeClr>
                </a:solidFill>
                <a:latin typeface="Arial"/>
                <a:cs typeface="Arial"/>
              </a:rPr>
              <a:t>”</a:t>
            </a:r>
          </a:p>
        </p:txBody>
      </p:sp>
      <p:sp>
        <p:nvSpPr>
          <p:cNvPr id="2" name="Title 1"/>
          <p:cNvSpPr>
            <a:spLocks noGrp="1"/>
          </p:cNvSpPr>
          <p:nvPr>
            <p:ph type="title"/>
          </p:nvPr>
        </p:nvSpPr>
        <p:spPr>
          <a:xfrm>
            <a:off x="1581878" y="982134"/>
            <a:ext cx="8453906" cy="2696632"/>
          </a:xfrm>
        </p:spPr>
        <p:txBody>
          <a:bodyPr/>
          <a:lstStyle>
            <a:lvl1pPr>
              <a:defRPr sz="4000"/>
            </a:lvl1pPr>
          </a:lstStyle>
          <a:p>
            <a:r>
              <a:rPr lang="en-US"/>
              <a:t>Click to edit Master title style</a:t>
            </a:r>
            <a:endParaRPr lang="en-US" dirty="0"/>
          </a:p>
        </p:txBody>
      </p:sp>
      <p:sp>
        <p:nvSpPr>
          <p:cNvPr id="14" name="Text Placeholder 3"/>
          <p:cNvSpPr>
            <a:spLocks noGrp="1"/>
          </p:cNvSpPr>
          <p:nvPr>
            <p:ph type="body" sz="half" idx="13"/>
          </p:nvPr>
        </p:nvSpPr>
        <p:spPr bwMode="gray">
          <a:xfrm>
            <a:off x="1945945" y="3678766"/>
            <a:ext cx="7731219" cy="342174"/>
          </a:xfrm>
        </p:spPr>
        <p:txBody>
          <a:bodyPr anchor="t">
            <a:normAutofit/>
          </a:bodyPr>
          <a:lstStyle>
            <a:lvl1pPr marL="0" indent="0">
              <a:buNone/>
              <a:defRPr lang="en-US" sz="1400" b="0" i="0" kern="1200" cap="small" dirty="0">
                <a:solidFill>
                  <a:schemeClr val="accent1">
                    <a:lumMod val="60000"/>
                    <a:lumOff val="40000"/>
                  </a:schemeClr>
                </a:solidFill>
                <a:latin typeface="+mn-lt"/>
                <a:ea typeface="+mn-ea"/>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0" name="Text Placeholder 3"/>
          <p:cNvSpPr>
            <a:spLocks noGrp="1"/>
          </p:cNvSpPr>
          <p:nvPr>
            <p:ph type="body" sz="half" idx="2"/>
          </p:nvPr>
        </p:nvSpPr>
        <p:spPr>
          <a:xfrm>
            <a:off x="1154954" y="5029199"/>
            <a:ext cx="9244897" cy="997857"/>
          </a:xfrm>
        </p:spPr>
        <p:txBody>
          <a:bodyPr anchor="ct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4" name="Date Placeholder 3"/>
          <p:cNvSpPr>
            <a:spLocks noGrp="1"/>
          </p:cNvSpPr>
          <p:nvPr>
            <p:ph type="dt" sz="half" idx="10"/>
          </p:nvPr>
        </p:nvSpPr>
        <p:spPr/>
        <p:txBody>
          <a:bodyPr/>
          <a:lstStyle/>
          <a:p>
            <a:fld id="{4AAD347D-5ACD-4C99-B74B-A9C85AD731AF}" type="datetimeFigureOut">
              <a:rPr lang="en-US" smtClean="0"/>
              <a:t>7/19/2023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19" name="Rectangle 18"/>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D57F1E4F-1CFF-5643-939E-02111984F565}" type="slidenum">
              <a:rPr lang="en-US" smtClean="0"/>
              <a:t>‹#›</a:t>
            </a:fld>
            <a:endParaRPr lang="en-US" dirty="0"/>
          </a:p>
        </p:txBody>
      </p:sp>
    </p:spTree>
    <p:extLst>
      <p:ext uri="{BB962C8B-B14F-4D97-AF65-F5344CB8AC3E}">
        <p14:creationId xmlns:p14="http://schemas.microsoft.com/office/powerpoint/2010/main" val="2839283405"/>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showMasterSp="0" preserve="1">
  <p:cSld name="Name Card">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1" name="Rectangle 10"/>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Oval 14"/>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7" name="Oval 16"/>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3" name="Freeform 5"/>
            <p:cNvSpPr/>
            <p:nvPr/>
          </p:nvSpPr>
          <p:spPr bwMode="gray">
            <a:xfrm rot="21010068">
              <a:off x="8490951" y="4193583"/>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8" name="Freeform 5"/>
            <p:cNvSpPr/>
            <p:nvPr/>
          </p:nvSpPr>
          <p:spPr bwMode="gray">
            <a:xfrm>
              <a:off x="455612" y="4241801"/>
              <a:ext cx="11277600" cy="2337161"/>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2"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4" y="2370667"/>
            <a:ext cx="8825660" cy="1822514"/>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1154954" y="5024967"/>
            <a:ext cx="8825659" cy="860400"/>
          </a:xfrm>
        </p:spPr>
        <p:txBody>
          <a:bodyPr anchor="t"/>
          <a:lstStyle>
            <a:lvl1pPr marL="0" indent="0" algn="l">
              <a:buNone/>
              <a:defRPr sz="2000" cap="none">
                <a:solidFill>
                  <a:schemeClr val="accent1">
                    <a:lumMod val="60000"/>
                    <a:lumOff val="4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90298CD5-6C1E-4009-B41F-6DF62E31D3BE}" type="datetimeFigureOut">
              <a:rPr lang="en-US" smtClean="0"/>
              <a:pPr/>
              <a:t>7/19/2023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568876768"/>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a:xfrm>
            <a:off x="1154954" y="973668"/>
            <a:ext cx="8825659" cy="706964"/>
          </a:xfrm>
        </p:spPr>
        <p:txBody>
          <a:bodyPr/>
          <a:lstStyle>
            <a:lvl1pPr>
              <a:defRPr sz="3600"/>
            </a:lvl1pPr>
          </a:lstStyle>
          <a:p>
            <a:r>
              <a:rPr lang="en-US"/>
              <a:t>Click to edit Master title style</a:t>
            </a:r>
            <a:endParaRPr lang="en-US" dirty="0"/>
          </a:p>
        </p:txBody>
      </p:sp>
      <p:sp>
        <p:nvSpPr>
          <p:cNvPr id="3" name="Text Placeholder 2"/>
          <p:cNvSpPr>
            <a:spLocks noGrp="1"/>
          </p:cNvSpPr>
          <p:nvPr>
            <p:ph type="body" idx="1"/>
          </p:nvPr>
        </p:nvSpPr>
        <p:spPr>
          <a:xfrm>
            <a:off x="1154954" y="2603502"/>
            <a:ext cx="3141878"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6" name="Text Placeholder 3"/>
          <p:cNvSpPr>
            <a:spLocks noGrp="1"/>
          </p:cNvSpPr>
          <p:nvPr>
            <p:ph type="body" sz="half" idx="15"/>
          </p:nvPr>
        </p:nvSpPr>
        <p:spPr>
          <a:xfrm>
            <a:off x="1154953" y="3179764"/>
            <a:ext cx="3141879" cy="284729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Text Placeholder 4"/>
          <p:cNvSpPr>
            <a:spLocks noGrp="1"/>
          </p:cNvSpPr>
          <p:nvPr>
            <p:ph type="body" sz="quarter" idx="3"/>
          </p:nvPr>
        </p:nvSpPr>
        <p:spPr>
          <a:xfrm>
            <a:off x="4512721" y="2603500"/>
            <a:ext cx="3147009"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9" name="Text Placeholder 3"/>
          <p:cNvSpPr>
            <a:spLocks noGrp="1"/>
          </p:cNvSpPr>
          <p:nvPr>
            <p:ph type="body" sz="half" idx="16"/>
          </p:nvPr>
        </p:nvSpPr>
        <p:spPr>
          <a:xfrm>
            <a:off x="4512721" y="3179763"/>
            <a:ext cx="3147009" cy="284729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4" name="Text Placeholder 4"/>
          <p:cNvSpPr>
            <a:spLocks noGrp="1"/>
          </p:cNvSpPr>
          <p:nvPr>
            <p:ph type="body" sz="quarter" idx="13"/>
          </p:nvPr>
        </p:nvSpPr>
        <p:spPr>
          <a:xfrm>
            <a:off x="7888135" y="2603501"/>
            <a:ext cx="3145730"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0" name="Text Placeholder 3"/>
          <p:cNvSpPr>
            <a:spLocks noGrp="1"/>
          </p:cNvSpPr>
          <p:nvPr>
            <p:ph type="body" sz="half" idx="17"/>
          </p:nvPr>
        </p:nvSpPr>
        <p:spPr>
          <a:xfrm>
            <a:off x="7888329" y="3179762"/>
            <a:ext cx="3145536" cy="284729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cxnSp>
        <p:nvCxnSpPr>
          <p:cNvPr id="17" name="Straight Connector 16"/>
          <p:cNvCxnSpPr/>
          <p:nvPr/>
        </p:nvCxnSpPr>
        <p:spPr>
          <a:xfrm>
            <a:off x="4403971"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7772401"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6"/>
          <p:cNvSpPr>
            <a:spLocks noGrp="1"/>
          </p:cNvSpPr>
          <p:nvPr>
            <p:ph type="dt" sz="half" idx="10"/>
          </p:nvPr>
        </p:nvSpPr>
        <p:spPr/>
        <p:txBody>
          <a:bodyPr/>
          <a:lstStyle/>
          <a:p>
            <a:fld id="{90298CD5-6C1E-4009-B41F-6DF62E31D3BE}" type="datetimeFigureOut">
              <a:rPr lang="en-US" smtClean="0"/>
              <a:pPr/>
              <a:t>7/19/2023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769886302"/>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a:xfrm>
            <a:off x="1154954" y="973668"/>
            <a:ext cx="8825659" cy="706964"/>
          </a:xfrm>
        </p:spPr>
        <p:txBody>
          <a:bodyPr/>
          <a:lstStyle>
            <a:lvl1pPr>
              <a:defRPr sz="3600"/>
            </a:lvl1pPr>
          </a:lstStyle>
          <a:p>
            <a:r>
              <a:rPr lang="en-US"/>
              <a:t>Click to edit Master title style</a:t>
            </a:r>
            <a:endParaRPr lang="en-US" dirty="0"/>
          </a:p>
        </p:txBody>
      </p:sp>
      <p:sp>
        <p:nvSpPr>
          <p:cNvPr id="3" name="Text Placeholder 2"/>
          <p:cNvSpPr>
            <a:spLocks noGrp="1"/>
          </p:cNvSpPr>
          <p:nvPr>
            <p:ph type="body" idx="1"/>
          </p:nvPr>
        </p:nvSpPr>
        <p:spPr>
          <a:xfrm>
            <a:off x="1154954" y="4532844"/>
            <a:ext cx="3050438"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9" name="Picture Placeholder 2"/>
          <p:cNvSpPr>
            <a:spLocks noGrp="1" noChangeAspect="1"/>
          </p:cNvSpPr>
          <p:nvPr>
            <p:ph type="pic" idx="15"/>
          </p:nvPr>
        </p:nvSpPr>
        <p:spPr>
          <a:xfrm>
            <a:off x="1334553" y="2603500"/>
            <a:ext cx="2691242" cy="159151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2" name="Text Placeholder 3"/>
          <p:cNvSpPr>
            <a:spLocks noGrp="1"/>
          </p:cNvSpPr>
          <p:nvPr>
            <p:ph type="body" sz="half" idx="18"/>
          </p:nvPr>
        </p:nvSpPr>
        <p:spPr>
          <a:xfrm>
            <a:off x="1154954" y="5109106"/>
            <a:ext cx="3050438" cy="91795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Text Placeholder 4"/>
          <p:cNvSpPr>
            <a:spLocks noGrp="1"/>
          </p:cNvSpPr>
          <p:nvPr>
            <p:ph type="body" sz="quarter" idx="3"/>
          </p:nvPr>
        </p:nvSpPr>
        <p:spPr>
          <a:xfrm>
            <a:off x="4568865" y="4532844"/>
            <a:ext cx="3050438" cy="576263"/>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1" name="Picture Placeholder 2"/>
          <p:cNvSpPr>
            <a:spLocks noGrp="1" noChangeAspect="1"/>
          </p:cNvSpPr>
          <p:nvPr>
            <p:ph type="pic" idx="21"/>
          </p:nvPr>
        </p:nvSpPr>
        <p:spPr>
          <a:xfrm>
            <a:off x="4748462" y="2603500"/>
            <a:ext cx="2691243" cy="159151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3" name="Text Placeholder 3"/>
          <p:cNvSpPr>
            <a:spLocks noGrp="1"/>
          </p:cNvSpPr>
          <p:nvPr>
            <p:ph type="body" sz="half" idx="19"/>
          </p:nvPr>
        </p:nvSpPr>
        <p:spPr>
          <a:xfrm>
            <a:off x="4570172" y="5109105"/>
            <a:ext cx="3050438" cy="91795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4" name="Text Placeholder 4"/>
          <p:cNvSpPr>
            <a:spLocks noGrp="1"/>
          </p:cNvSpPr>
          <p:nvPr>
            <p:ph type="body" sz="quarter" idx="13"/>
          </p:nvPr>
        </p:nvSpPr>
        <p:spPr>
          <a:xfrm>
            <a:off x="7982775" y="4532845"/>
            <a:ext cx="3051095"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2" name="Picture Placeholder 2"/>
          <p:cNvSpPr>
            <a:spLocks noGrp="1" noChangeAspect="1"/>
          </p:cNvSpPr>
          <p:nvPr>
            <p:ph type="pic" idx="22"/>
          </p:nvPr>
        </p:nvSpPr>
        <p:spPr>
          <a:xfrm>
            <a:off x="8163031" y="2603500"/>
            <a:ext cx="2691242" cy="159151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20"/>
          </p:nvPr>
        </p:nvSpPr>
        <p:spPr>
          <a:xfrm>
            <a:off x="7982775" y="5109104"/>
            <a:ext cx="3051096" cy="91795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cxnSp>
        <p:nvCxnSpPr>
          <p:cNvPr id="43" name="Straight Connector 42"/>
          <p:cNvCxnSpPr/>
          <p:nvPr/>
        </p:nvCxnSpPr>
        <p:spPr>
          <a:xfrm>
            <a:off x="4405831"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44" name="Straight Connector 43"/>
          <p:cNvCxnSpPr/>
          <p:nvPr/>
        </p:nvCxnSpPr>
        <p:spPr>
          <a:xfrm>
            <a:off x="7797802"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6"/>
          <p:cNvSpPr>
            <a:spLocks noGrp="1"/>
          </p:cNvSpPr>
          <p:nvPr>
            <p:ph type="dt" sz="half" idx="10"/>
          </p:nvPr>
        </p:nvSpPr>
        <p:spPr/>
        <p:txBody>
          <a:bodyPr/>
          <a:lstStyle/>
          <a:p>
            <a:fld id="{90298CD5-6C1E-4009-B41F-6DF62E31D3BE}" type="datetimeFigureOut">
              <a:rPr lang="en-US" smtClean="0"/>
              <a:pPr/>
              <a:t>7/19/2023</a:t>
            </a:fld>
            <a:endParaRPr lang="en-US" dirty="0"/>
          </a:p>
        </p:txBody>
      </p:sp>
      <p:sp>
        <p:nvSpPr>
          <p:cNvPr id="8" name="Footer Placeholder 7"/>
          <p:cNvSpPr>
            <a:spLocks noGrp="1"/>
          </p:cNvSpPr>
          <p:nvPr>
            <p:ph type="ftr" sz="quarter" idx="11"/>
          </p:nvPr>
        </p:nvSpPr>
        <p:spPr>
          <a:xfrm>
            <a:off x="561111" y="6391838"/>
            <a:ext cx="3644282" cy="304801"/>
          </a:xfrm>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1750042746"/>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1154954" y="973668"/>
            <a:ext cx="8825659" cy="706964"/>
          </a:xfrm>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a:xfrm>
            <a:off x="1154954" y="2603500"/>
            <a:ext cx="8825659" cy="3416300"/>
          </a:xfrm>
        </p:spPr>
        <p:txBody>
          <a:bodyPr vert="eaVert" anchor="t" anchorCtr="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10695439" y="6391838"/>
            <a:ext cx="990599" cy="304799"/>
          </a:xfrm>
        </p:spPr>
        <p:txBody>
          <a:bodyPr/>
          <a:lstStyle/>
          <a:p>
            <a:fld id="{56A21AF7-71C7-48AC-9032-A81FEDC68BFB}" type="datetimeFigureOut">
              <a:rPr lang="en-GB" smtClean="0"/>
              <a:t>19/07/2023</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2203094664"/>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2" name="Rectangle 11"/>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Oval 14"/>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7" name="Rectangle 6"/>
            <p:cNvSpPr/>
            <p:nvPr/>
          </p:nvSpPr>
          <p:spPr bwMode="gray">
            <a:xfrm>
              <a:off x="414867" y="402165"/>
              <a:ext cx="6510866"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17" name="Freeform 5"/>
            <p:cNvSpPr/>
            <p:nvPr/>
          </p:nvSpPr>
          <p:spPr bwMode="gray">
            <a:xfrm rot="5101749">
              <a:off x="6294738" y="4577737"/>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0" name="Freeform 5"/>
            <p:cNvSpPr/>
            <p:nvPr/>
          </p:nvSpPr>
          <p:spPr bwMode="gray">
            <a:xfrm rot="5400000">
              <a:off x="4449232"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3"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Vertical Title 1"/>
          <p:cNvSpPr>
            <a:spLocks noGrp="1"/>
          </p:cNvSpPr>
          <p:nvPr>
            <p:ph type="title" orient="vert"/>
          </p:nvPr>
        </p:nvSpPr>
        <p:spPr>
          <a:xfrm>
            <a:off x="8585235" y="1278467"/>
            <a:ext cx="1409965" cy="4748590"/>
          </a:xfrm>
        </p:spPr>
        <p:txBody>
          <a:bodyPr vert="eaVert" anchor="b" anchorCtr="0"/>
          <a:lstStyle/>
          <a:p>
            <a:r>
              <a:rPr lang="en-US"/>
              <a:t>Click to edit Master title style</a:t>
            </a:r>
            <a:endParaRPr lang="en-US" dirty="0"/>
          </a:p>
        </p:txBody>
      </p:sp>
      <p:sp>
        <p:nvSpPr>
          <p:cNvPr id="3" name="Vertical Text Placeholder 2"/>
          <p:cNvSpPr>
            <a:spLocks noGrp="1"/>
          </p:cNvSpPr>
          <p:nvPr>
            <p:ph type="body" orient="vert" idx="1"/>
          </p:nvPr>
        </p:nvSpPr>
        <p:spPr>
          <a:xfrm>
            <a:off x="1154954" y="1278467"/>
            <a:ext cx="6256025" cy="474859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10653104" y="6391838"/>
            <a:ext cx="992135" cy="304799"/>
          </a:xfrm>
        </p:spPr>
        <p:txBody>
          <a:bodyPr/>
          <a:lstStyle/>
          <a:p>
            <a:fld id="{56A21AF7-71C7-48AC-9032-A81FEDC68BFB}" type="datetimeFigureOut">
              <a:rPr lang="en-GB" smtClean="0"/>
              <a:t>19/07/2023</a:t>
            </a:fld>
            <a:endParaRPr lang="en-GB"/>
          </a:p>
        </p:txBody>
      </p:sp>
      <p:sp>
        <p:nvSpPr>
          <p:cNvPr id="5" name="Footer Placeholder 4"/>
          <p:cNvSpPr>
            <a:spLocks noGrp="1"/>
          </p:cNvSpPr>
          <p:nvPr>
            <p:ph type="ftr" sz="quarter" idx="11"/>
          </p:nvPr>
        </p:nvSpPr>
        <p:spPr/>
        <p:txBody>
          <a:bodyPr/>
          <a:lstStyle/>
          <a:p>
            <a:endParaRPr lang="en-GB"/>
          </a:p>
        </p:txBody>
      </p:sp>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E051499B-C1BD-4823-BB20-51BED0D2FE24}" type="slidenum">
              <a:rPr lang="en-GB" smtClean="0"/>
              <a:t>‹#›</a:t>
            </a:fld>
            <a:endParaRPr lang="en-GB"/>
          </a:p>
        </p:txBody>
      </p:sp>
    </p:spTree>
    <p:extLst>
      <p:ext uri="{BB962C8B-B14F-4D97-AF65-F5344CB8AC3E}">
        <p14:creationId xmlns:p14="http://schemas.microsoft.com/office/powerpoint/2010/main" val="341974174"/>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showMasterSp="0" userDrawn="1">
  <p:cSld name="One Column Text and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Content with image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417503" y="2438931"/>
            <a:ext cx="7549827" cy="347829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userDrawn="1"/>
        </p:nvPicPr>
        <p:blipFill>
          <a:blip r:embed="rId2"/>
          <a:srcRect l="7668" t="49208" r="29414" b="14603"/>
          <a:stretch>
            <a:fillRect/>
          </a:stretch>
        </p:blipFill>
        <p:spPr>
          <a:xfrm>
            <a:off x="4534143" y="-7968"/>
            <a:ext cx="1889276" cy="611492"/>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userDrawn="1"/>
        </p:nvPicPr>
        <p:blipFill>
          <a:blip r:embed="rId3"/>
          <a:srcRect l="29864" t="17648" r="32931" b="73404"/>
          <a:stretch>
            <a:fillRect/>
          </a:stretch>
        </p:blipFill>
        <p:spPr>
          <a:xfrm>
            <a:off x="0" y="-9012"/>
            <a:ext cx="4534143" cy="613580"/>
          </a:xfrm>
          <a:prstGeom prst="rect">
            <a:avLst/>
          </a:prstGeom>
          <a:ln w="12700">
            <a:miter lim="400000"/>
          </a:ln>
        </p:spPr>
      </p:pic>
      <p:sp>
        <p:nvSpPr>
          <p:cNvPr id="3" name="Picture Placeholder 2">
            <a:extLst>
              <a:ext uri="{FF2B5EF4-FFF2-40B4-BE49-F238E27FC236}">
                <a16:creationId xmlns:a16="http://schemas.microsoft.com/office/drawing/2014/main" id="{9D2A4A6C-2497-2C4A-A8A6-17076C387C89}"/>
              </a:ext>
              <a:ext uri="{C183D7F6-B498-43B3-948B-1728B52AA6E4}">
                <adec:decorative xmlns:adec="http://schemas.microsoft.com/office/drawing/2017/decorative" val="1"/>
              </a:ext>
            </a:extLst>
          </p:cNvPr>
          <p:cNvSpPr>
            <a:spLocks noGrp="1"/>
          </p:cNvSpPr>
          <p:nvPr>
            <p:ph type="pic" sz="quarter" idx="11"/>
          </p:nvPr>
        </p:nvSpPr>
        <p:spPr>
          <a:xfrm>
            <a:off x="8265043" y="2438931"/>
            <a:ext cx="3416410" cy="3494088"/>
          </a:xfrm>
          <a:prstGeom prst="rect">
            <a:avLst/>
          </a:prstGeom>
        </p:spPr>
        <p:txBody>
          <a:bodyPr/>
          <a:lstStyle/>
          <a:p>
            <a:endParaRPr lang="en-US"/>
          </a:p>
        </p:txBody>
      </p:sp>
      <p:pic>
        <p:nvPicPr>
          <p:cNvPr id="12" name="Colour logo RGB_DM.jpeg">
            <a:extLst>
              <a:ext uri="{FF2B5EF4-FFF2-40B4-BE49-F238E27FC236}">
                <a16:creationId xmlns:a16="http://schemas.microsoft.com/office/drawing/2014/main" id="{5A73AD87-83C9-DBC0-0305-0C0B9F2C3BA0}"/>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569681967"/>
      </p:ext>
    </p:extLst>
  </p:cSld>
  <p:clrMapOvr>
    <a:masterClrMapping/>
  </p:clrMapOvr>
  <p:transition spd="med"/>
</p:sldLayout>
</file>

<file path=ppt/slideLayouts/slideLayout66.xml><?xml version="1.0" encoding="utf-8"?>
<p:sldLayout xmlns:a="http://schemas.openxmlformats.org/drawingml/2006/main" xmlns:r="http://schemas.openxmlformats.org/officeDocument/2006/relationships" xmlns:p="http://schemas.openxmlformats.org/presentationml/2006/main" showMasterSp="0" userDrawn="1">
  <p:cSld name="Image/Title Divder 1">
    <p:spTree>
      <p:nvGrpSpPr>
        <p:cNvPr id="1" name=""/>
        <p:cNvGrpSpPr/>
        <p:nvPr/>
      </p:nvGrpSpPr>
      <p:grpSpPr>
        <a:xfrm>
          <a:off x="0" y="0"/>
          <a:ext cx="0" cy="0"/>
          <a:chOff x="0" y="0"/>
          <a:chExt cx="0" cy="0"/>
        </a:xfrm>
      </p:grpSpPr>
      <p:sp>
        <p:nvSpPr>
          <p:cNvPr id="4" name="Прямоугольник 8">
            <a:extLst>
              <a:ext uri="{FF2B5EF4-FFF2-40B4-BE49-F238E27FC236}">
                <a16:creationId xmlns:a16="http://schemas.microsoft.com/office/drawing/2014/main" id="{14E28E23-8F82-8243-9C9D-1658786A2AC6}"/>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12" name="Title Text"/>
          <p:cNvSpPr txBox="1">
            <a:spLocks noGrp="1"/>
          </p:cNvSpPr>
          <p:nvPr>
            <p:ph type="title" hasCustomPrompt="1"/>
          </p:nvPr>
        </p:nvSpPr>
        <p:spPr>
          <a:xfrm>
            <a:off x="377749" y="2929534"/>
            <a:ext cx="3766868" cy="2592036"/>
          </a:xfrm>
          <a:prstGeom prst="rect">
            <a:avLst/>
          </a:prstGeom>
        </p:spPr>
        <p:txBody>
          <a:bodyPr anchor="t"/>
          <a:lstStyle>
            <a:lvl1pPr defTabSz="914318">
              <a:lnSpc>
                <a:spcPct val="100000"/>
              </a:lnSpc>
              <a:defRPr sz="3600" b="0" i="0" spc="0">
                <a:solidFill>
                  <a:schemeClr val="tx1">
                    <a:lumMod val="50000"/>
                  </a:schemeClr>
                </a:solidFill>
                <a:latin typeface="Bitter Medium" pitchFamily="2" charset="77"/>
                <a:ea typeface="Bitter Medium" pitchFamily="2" charset="77"/>
                <a:cs typeface="Arial" panose="020B0604020202020204" pitchFamily="34" charset="0"/>
                <a:sym typeface="Montserrat Bold"/>
              </a:defRPr>
            </a:lvl1pPr>
          </a:lstStyle>
          <a:p>
            <a:r>
              <a:rPr lang="en-GB"/>
              <a:t>Divider title slide</a:t>
            </a:r>
            <a:endParaRPr/>
          </a:p>
        </p:txBody>
      </p:sp>
      <p:pic>
        <p:nvPicPr>
          <p:cNvPr id="7" name="Colour logo RGB_DM.jpeg">
            <a:extLst>
              <a:ext uri="{FF2B5EF4-FFF2-40B4-BE49-F238E27FC236}">
                <a16:creationId xmlns:a16="http://schemas.microsoft.com/office/drawing/2014/main" id="{1125991C-29F2-AC46-B1A5-B4E67DE90FF9}"/>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pic>
        <p:nvPicPr>
          <p:cNvPr id="8" name="UoC_BrandTexture_Expressive_RGB-02.png">
            <a:extLst>
              <a:ext uri="{FF2B5EF4-FFF2-40B4-BE49-F238E27FC236}">
                <a16:creationId xmlns:a16="http://schemas.microsoft.com/office/drawing/2014/main" id="{C57B90B4-B4BE-8240-90CA-4C60773081A0}"/>
              </a:ext>
              <a:ext uri="{C183D7F6-B498-43B3-948B-1728B52AA6E4}">
                <adec:decorative xmlns:adec="http://schemas.microsoft.com/office/drawing/2017/decorative" val="1"/>
              </a:ext>
            </a:extLst>
          </p:cNvPr>
          <p:cNvPicPr>
            <a:picLocks noChangeAspect="1"/>
          </p:cNvPicPr>
          <p:nvPr userDrawn="1"/>
        </p:nvPicPr>
        <p:blipFill>
          <a:blip r:embed="rId3"/>
          <a:srcRect l="14991" t="41627" r="56367" b="32104"/>
          <a:stretch>
            <a:fillRect/>
          </a:stretch>
        </p:blipFill>
        <p:spPr>
          <a:xfrm>
            <a:off x="0" y="-15843"/>
            <a:ext cx="4240883" cy="2208382"/>
          </a:xfrm>
          <a:prstGeom prst="rect">
            <a:avLst/>
          </a:prstGeom>
          <a:ln w="12700">
            <a:miter lim="400000"/>
          </a:ln>
        </p:spPr>
      </p:pic>
      <p:sp>
        <p:nvSpPr>
          <p:cNvPr id="3" name="Picture Placeholder 2">
            <a:extLst>
              <a:ext uri="{FF2B5EF4-FFF2-40B4-BE49-F238E27FC236}">
                <a16:creationId xmlns:a16="http://schemas.microsoft.com/office/drawing/2014/main" id="{FE804EC1-E822-FA46-A4BC-9BFED5A445BC}"/>
              </a:ext>
              <a:ext uri="{C183D7F6-B498-43B3-948B-1728B52AA6E4}">
                <adec:decorative xmlns:adec="http://schemas.microsoft.com/office/drawing/2017/decorative" val="1"/>
              </a:ext>
            </a:extLst>
          </p:cNvPr>
          <p:cNvSpPr>
            <a:spLocks noGrp="1"/>
          </p:cNvSpPr>
          <p:nvPr>
            <p:ph type="pic" sz="quarter" idx="10"/>
          </p:nvPr>
        </p:nvSpPr>
        <p:spPr>
          <a:xfrm>
            <a:off x="4240214" y="-4574"/>
            <a:ext cx="7951786" cy="6858000"/>
          </a:xfrm>
          <a:prstGeom prst="rect">
            <a:avLst/>
          </a:prstGeom>
        </p:spPr>
        <p:txBody>
          <a:bodyPr/>
          <a:lstStyle/>
          <a:p>
            <a:endParaRPr lang="en-US"/>
          </a:p>
        </p:txBody>
      </p:sp>
      <p:sp>
        <p:nvSpPr>
          <p:cNvPr id="13" name="Slide Numbe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Tree>
    <p:extLst>
      <p:ext uri="{BB962C8B-B14F-4D97-AF65-F5344CB8AC3E}">
        <p14:creationId xmlns:p14="http://schemas.microsoft.com/office/powerpoint/2010/main" val="585209006"/>
      </p:ext>
    </p:extLst>
  </p:cSld>
  <p:clrMapOvr>
    <a:masterClrMapping/>
  </p:clrMapOvr>
  <p:transition spd="med"/>
</p:sldLayout>
</file>

<file path=ppt/slideLayouts/slideLayout67.xml><?xml version="1.0" encoding="utf-8"?>
<p:sldLayout xmlns:a="http://schemas.openxmlformats.org/drawingml/2006/main" xmlns:r="http://schemas.openxmlformats.org/officeDocument/2006/relationships" xmlns:p="http://schemas.openxmlformats.org/presentationml/2006/main" showMasterSp="0" userDrawn="1">
  <p:cSld name="Cover Slide and title">
    <p:spTree>
      <p:nvGrpSpPr>
        <p:cNvPr id="1" name=""/>
        <p:cNvGrpSpPr/>
        <p:nvPr/>
      </p:nvGrpSpPr>
      <p:grpSpPr>
        <a:xfrm>
          <a:off x="0" y="0"/>
          <a:ext cx="0" cy="0"/>
          <a:chOff x="0" y="0"/>
          <a:chExt cx="0" cy="0"/>
        </a:xfrm>
      </p:grpSpPr>
      <p:sp>
        <p:nvSpPr>
          <p:cNvPr id="5" name="Background">
            <a:extLst>
              <a:ext uri="{FF2B5EF4-FFF2-40B4-BE49-F238E27FC236}">
                <a16:creationId xmlns:a16="http://schemas.microsoft.com/office/drawing/2014/main" id="{AB9E5210-7537-8745-AF3F-3498DC7198D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7" name="UoC_BrandTexture_Expressive_RGB-02.png">
            <a:extLst>
              <a:ext uri="{FF2B5EF4-FFF2-40B4-BE49-F238E27FC236}">
                <a16:creationId xmlns:a16="http://schemas.microsoft.com/office/drawing/2014/main" id="{A2F8282D-2393-4047-A61A-917F90BA792C}"/>
              </a:ext>
              <a:ext uri="{C183D7F6-B498-43B3-948B-1728B52AA6E4}">
                <adec:decorative xmlns:adec="http://schemas.microsoft.com/office/drawing/2017/decorative" val="1"/>
              </a:ext>
            </a:extLst>
          </p:cNvPr>
          <p:cNvPicPr>
            <a:picLocks noChangeAspect="1"/>
          </p:cNvPicPr>
          <p:nvPr userDrawn="1"/>
        </p:nvPicPr>
        <p:blipFill>
          <a:blip r:embed="rId2"/>
          <a:srcRect l="14991" t="33371" r="56367" b="22779"/>
          <a:stretch>
            <a:fillRect/>
          </a:stretch>
        </p:blipFill>
        <p:spPr>
          <a:xfrm>
            <a:off x="4332494" y="-4923"/>
            <a:ext cx="7901756" cy="6867846"/>
          </a:xfrm>
          <a:prstGeom prst="rect">
            <a:avLst/>
          </a:prstGeom>
          <a:ln w="12700">
            <a:miter lim="400000"/>
          </a:ln>
        </p:spPr>
      </p:pic>
      <p:pic>
        <p:nvPicPr>
          <p:cNvPr id="6" name="UoC Logo" descr="University of Cambridge logo">
            <a:extLst>
              <a:ext uri="{FF2B5EF4-FFF2-40B4-BE49-F238E27FC236}">
                <a16:creationId xmlns:a16="http://schemas.microsoft.com/office/drawing/2014/main" id="{6423FB5A-1071-9049-8287-C474766FB571}"/>
              </a:ext>
              <a:ext uri="{C183D7F6-B498-43B3-948B-1728B52AA6E4}">
                <adec:decorative xmlns:adec="http://schemas.microsoft.com/office/drawing/2017/decorative" val="0"/>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82106" y="6134150"/>
            <a:ext cx="2033103" cy="425950"/>
          </a:xfrm>
          <a:prstGeom prst="rect">
            <a:avLst/>
          </a:prstGeom>
        </p:spPr>
      </p:pic>
      <p:sp>
        <p:nvSpPr>
          <p:cNvPr id="3" name="Text Placeholder 2">
            <a:extLst>
              <a:ext uri="{FF2B5EF4-FFF2-40B4-BE49-F238E27FC236}">
                <a16:creationId xmlns:a16="http://schemas.microsoft.com/office/drawing/2014/main" id="{E86AAADA-AA24-4946-BBFE-9833FBDD3F74}"/>
              </a:ext>
            </a:extLst>
          </p:cNvPr>
          <p:cNvSpPr>
            <a:spLocks noGrp="1"/>
          </p:cNvSpPr>
          <p:nvPr>
            <p:ph type="body" sz="quarter" idx="10" hasCustomPrompt="1"/>
          </p:nvPr>
        </p:nvSpPr>
        <p:spPr>
          <a:xfrm>
            <a:off x="381685" y="1918741"/>
            <a:ext cx="3782811" cy="3223172"/>
          </a:xfrm>
          <a:prstGeom prst="rect">
            <a:avLst/>
          </a:prstGeom>
        </p:spPr>
        <p:txBody>
          <a:bodyPr/>
          <a:lstStyle>
            <a:lvl1pPr marL="0" indent="0">
              <a:lnSpc>
                <a:spcPct val="100000"/>
              </a:lnSpc>
              <a:buNone/>
              <a:defRPr sz="3600" b="0" i="0">
                <a:solidFill>
                  <a:srgbClr val="000000"/>
                </a:solidFill>
                <a:latin typeface="Bitter Medium" pitchFamily="2" charset="77"/>
                <a:cs typeface="Arial" panose="020B0604020202020204" pitchFamily="34" charset="0"/>
              </a:defRPr>
            </a:lvl1pPr>
          </a:lstStyle>
          <a:p>
            <a:pPr lvl="0"/>
            <a:r>
              <a:rPr lang="en-GB"/>
              <a:t>Cover title slide</a:t>
            </a:r>
          </a:p>
        </p:txBody>
      </p:sp>
    </p:spTree>
    <p:extLst>
      <p:ext uri="{BB962C8B-B14F-4D97-AF65-F5344CB8AC3E}">
        <p14:creationId xmlns:p14="http://schemas.microsoft.com/office/powerpoint/2010/main" val="73116101"/>
      </p:ext>
    </p:extLst>
  </p:cSld>
  <p:clrMapOvr>
    <a:masterClrMapping/>
  </p:clrMapOvr>
  <p:transition spd="med"/>
</p:sldLayout>
</file>

<file path=ppt/slideLayouts/slideLayout68.xml><?xml version="1.0" encoding="utf-8"?>
<p:sldLayout xmlns:a="http://schemas.openxmlformats.org/drawingml/2006/main" xmlns:r="http://schemas.openxmlformats.org/officeDocument/2006/relationships" xmlns:p="http://schemas.openxmlformats.org/presentationml/2006/main" showMasterSp="0" userDrawn="1">
  <p:cSld name="Image/Title Divder 1">
    <p:spTree>
      <p:nvGrpSpPr>
        <p:cNvPr id="1" name=""/>
        <p:cNvGrpSpPr/>
        <p:nvPr/>
      </p:nvGrpSpPr>
      <p:grpSpPr>
        <a:xfrm>
          <a:off x="0" y="0"/>
          <a:ext cx="0" cy="0"/>
          <a:chOff x="0" y="0"/>
          <a:chExt cx="0" cy="0"/>
        </a:xfrm>
      </p:grpSpPr>
      <p:sp>
        <p:nvSpPr>
          <p:cNvPr id="4" name="Прямоугольник 8">
            <a:extLst>
              <a:ext uri="{FF2B5EF4-FFF2-40B4-BE49-F238E27FC236}">
                <a16:creationId xmlns:a16="http://schemas.microsoft.com/office/drawing/2014/main" id="{14E28E23-8F82-8243-9C9D-1658786A2AC6}"/>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12" name="Title Text"/>
          <p:cNvSpPr txBox="1">
            <a:spLocks noGrp="1"/>
          </p:cNvSpPr>
          <p:nvPr>
            <p:ph type="title" hasCustomPrompt="1"/>
          </p:nvPr>
        </p:nvSpPr>
        <p:spPr>
          <a:xfrm>
            <a:off x="377749" y="2929534"/>
            <a:ext cx="3766868" cy="2592036"/>
          </a:xfrm>
          <a:prstGeom prst="rect">
            <a:avLst/>
          </a:prstGeom>
        </p:spPr>
        <p:txBody>
          <a:bodyPr anchor="t"/>
          <a:lstStyle>
            <a:lvl1pPr defTabSz="914318">
              <a:lnSpc>
                <a:spcPct val="100000"/>
              </a:lnSpc>
              <a:defRPr sz="3600" b="0" i="0" spc="0">
                <a:solidFill>
                  <a:schemeClr val="tx1">
                    <a:lumMod val="50000"/>
                  </a:schemeClr>
                </a:solidFill>
                <a:latin typeface="Bitter Medium" pitchFamily="2" charset="77"/>
                <a:ea typeface="Bitter Medium" pitchFamily="2" charset="77"/>
                <a:cs typeface="Arial" panose="020B0604020202020204" pitchFamily="34" charset="0"/>
                <a:sym typeface="Montserrat Bold"/>
              </a:defRPr>
            </a:lvl1pPr>
          </a:lstStyle>
          <a:p>
            <a:r>
              <a:rPr lang="en-GB"/>
              <a:t>Divider title slide</a:t>
            </a:r>
            <a:endParaRPr/>
          </a:p>
        </p:txBody>
      </p:sp>
      <p:pic>
        <p:nvPicPr>
          <p:cNvPr id="7" name="Colour logo RGB_DM.jpeg">
            <a:extLst>
              <a:ext uri="{FF2B5EF4-FFF2-40B4-BE49-F238E27FC236}">
                <a16:creationId xmlns:a16="http://schemas.microsoft.com/office/drawing/2014/main" id="{1125991C-29F2-AC46-B1A5-B4E67DE90FF9}"/>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pic>
        <p:nvPicPr>
          <p:cNvPr id="8" name="UoC_BrandTexture_Expressive_RGB-02.png">
            <a:extLst>
              <a:ext uri="{FF2B5EF4-FFF2-40B4-BE49-F238E27FC236}">
                <a16:creationId xmlns:a16="http://schemas.microsoft.com/office/drawing/2014/main" id="{C57B90B4-B4BE-8240-90CA-4C60773081A0}"/>
              </a:ext>
              <a:ext uri="{C183D7F6-B498-43B3-948B-1728B52AA6E4}">
                <adec:decorative xmlns:adec="http://schemas.microsoft.com/office/drawing/2017/decorative" val="1"/>
              </a:ext>
            </a:extLst>
          </p:cNvPr>
          <p:cNvPicPr>
            <a:picLocks noChangeAspect="1"/>
          </p:cNvPicPr>
          <p:nvPr userDrawn="1"/>
        </p:nvPicPr>
        <p:blipFill>
          <a:blip r:embed="rId3"/>
          <a:srcRect l="14991" t="41627" r="56367" b="32104"/>
          <a:stretch>
            <a:fillRect/>
          </a:stretch>
        </p:blipFill>
        <p:spPr>
          <a:xfrm>
            <a:off x="0" y="-15843"/>
            <a:ext cx="4240883" cy="2208382"/>
          </a:xfrm>
          <a:prstGeom prst="rect">
            <a:avLst/>
          </a:prstGeom>
          <a:ln w="12700">
            <a:miter lim="400000"/>
          </a:ln>
        </p:spPr>
      </p:pic>
      <p:sp>
        <p:nvSpPr>
          <p:cNvPr id="3" name="Picture Placeholder 2">
            <a:extLst>
              <a:ext uri="{FF2B5EF4-FFF2-40B4-BE49-F238E27FC236}">
                <a16:creationId xmlns:a16="http://schemas.microsoft.com/office/drawing/2014/main" id="{FE804EC1-E822-FA46-A4BC-9BFED5A445BC}"/>
              </a:ext>
              <a:ext uri="{C183D7F6-B498-43B3-948B-1728B52AA6E4}">
                <adec:decorative xmlns:adec="http://schemas.microsoft.com/office/drawing/2017/decorative" val="1"/>
              </a:ext>
            </a:extLst>
          </p:cNvPr>
          <p:cNvSpPr>
            <a:spLocks noGrp="1"/>
          </p:cNvSpPr>
          <p:nvPr>
            <p:ph type="pic" sz="quarter" idx="10"/>
          </p:nvPr>
        </p:nvSpPr>
        <p:spPr>
          <a:xfrm>
            <a:off x="4240214" y="-4574"/>
            <a:ext cx="7951786" cy="6858000"/>
          </a:xfrm>
          <a:prstGeom prst="rect">
            <a:avLst/>
          </a:prstGeom>
        </p:spPr>
        <p:txBody>
          <a:bodyPr/>
          <a:lstStyle/>
          <a:p>
            <a:endParaRPr lang="en-US"/>
          </a:p>
        </p:txBody>
      </p:sp>
      <p:sp>
        <p:nvSpPr>
          <p:cNvPr id="13" name="Slide Numbe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Tree>
    <p:extLst>
      <p:ext uri="{BB962C8B-B14F-4D97-AF65-F5344CB8AC3E}">
        <p14:creationId xmlns:p14="http://schemas.microsoft.com/office/powerpoint/2010/main" val="4184562294"/>
      </p:ext>
    </p:extLst>
  </p:cSld>
  <p:clrMapOvr>
    <a:masterClrMapping/>
  </p:clrMapOvr>
  <p:transition spd="med"/>
</p:sldLayout>
</file>

<file path=ppt/slideLayouts/slideLayout69.xml><?xml version="1.0" encoding="utf-8"?>
<p:sldLayout xmlns:a="http://schemas.openxmlformats.org/drawingml/2006/main" xmlns:r="http://schemas.openxmlformats.org/officeDocument/2006/relationships" xmlns:p="http://schemas.openxmlformats.org/presentationml/2006/main" showMasterSp="0" preserve="1" userDrawn="1">
  <p:cSld name="Image/Title Divider 2">
    <p:spTree>
      <p:nvGrpSpPr>
        <p:cNvPr id="1" name=""/>
        <p:cNvGrpSpPr/>
        <p:nvPr/>
      </p:nvGrpSpPr>
      <p:grpSpPr>
        <a:xfrm>
          <a:off x="0" y="0"/>
          <a:ext cx="0" cy="0"/>
          <a:chOff x="0" y="0"/>
          <a:chExt cx="0" cy="0"/>
        </a:xfrm>
      </p:grpSpPr>
      <p:sp>
        <p:nvSpPr>
          <p:cNvPr id="4" name="Прямоугольник 8">
            <a:extLst>
              <a:ext uri="{FF2B5EF4-FFF2-40B4-BE49-F238E27FC236}">
                <a16:creationId xmlns:a16="http://schemas.microsoft.com/office/drawing/2014/main" id="{14E28E23-8F82-8243-9C9D-1658786A2AC6}"/>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12" name="Title Text"/>
          <p:cNvSpPr txBox="1">
            <a:spLocks noGrp="1"/>
          </p:cNvSpPr>
          <p:nvPr>
            <p:ph type="title" hasCustomPrompt="1"/>
          </p:nvPr>
        </p:nvSpPr>
        <p:spPr>
          <a:xfrm>
            <a:off x="380076" y="2929534"/>
            <a:ext cx="3713601" cy="2592036"/>
          </a:xfrm>
          <a:prstGeom prst="rect">
            <a:avLst/>
          </a:prstGeom>
        </p:spPr>
        <p:txBody>
          <a:bodyPr anchor="t"/>
          <a:lstStyle>
            <a:lvl1pPr defTabSz="914318">
              <a:lnSpc>
                <a:spcPct val="100000"/>
              </a:lnSpc>
              <a:defRPr sz="3600" b="0" i="0" spc="0">
                <a:solidFill>
                  <a:schemeClr val="tx1">
                    <a:lumMod val="50000"/>
                  </a:schemeClr>
                </a:solidFill>
                <a:latin typeface="Bitter Medium" pitchFamily="2" charset="77"/>
                <a:ea typeface="Bitter Medium" pitchFamily="2" charset="77"/>
                <a:cs typeface="Arial" panose="020B0604020202020204" pitchFamily="34" charset="0"/>
                <a:sym typeface="Montserrat Bold"/>
              </a:defRPr>
            </a:lvl1pPr>
          </a:lstStyle>
          <a:p>
            <a:r>
              <a:rPr lang="en-GB"/>
              <a:t>Divider title slide</a:t>
            </a:r>
            <a:endParaRPr/>
          </a:p>
        </p:txBody>
      </p:sp>
      <p:sp>
        <p:nvSpPr>
          <p:cNvPr id="3" name="Picture Placeholder 2">
            <a:extLst>
              <a:ext uri="{FF2B5EF4-FFF2-40B4-BE49-F238E27FC236}">
                <a16:creationId xmlns:a16="http://schemas.microsoft.com/office/drawing/2014/main" id="{FE804EC1-E822-FA46-A4BC-9BFED5A445BC}"/>
              </a:ext>
              <a:ext uri="{C183D7F6-B498-43B3-948B-1728B52AA6E4}">
                <adec:decorative xmlns:adec="http://schemas.microsoft.com/office/drawing/2017/decorative" val="1"/>
              </a:ext>
            </a:extLst>
          </p:cNvPr>
          <p:cNvSpPr>
            <a:spLocks noGrp="1"/>
          </p:cNvSpPr>
          <p:nvPr>
            <p:ph type="pic" sz="quarter" idx="10"/>
          </p:nvPr>
        </p:nvSpPr>
        <p:spPr>
          <a:xfrm>
            <a:off x="4240214" y="-15843"/>
            <a:ext cx="7951786" cy="6858000"/>
          </a:xfrm>
          <a:prstGeom prst="rect">
            <a:avLst/>
          </a:prstGeom>
        </p:spPr>
        <p:txBody>
          <a:bodyPr/>
          <a:lstStyle/>
          <a:p>
            <a:endParaRPr lang="en-US"/>
          </a:p>
        </p:txBody>
      </p:sp>
      <p:sp>
        <p:nvSpPr>
          <p:cNvPr id="13" name="Slide Numbe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9" name="UoC_BrandTexture_SingleColour_RGB_UoC_SingleColour_LCB_Texture_CMYK.png">
            <a:extLst>
              <a:ext uri="{FF2B5EF4-FFF2-40B4-BE49-F238E27FC236}">
                <a16:creationId xmlns:a16="http://schemas.microsoft.com/office/drawing/2014/main" id="{E622DC4E-D75D-BF4D-9FC7-B89CF513C761}"/>
              </a:ext>
              <a:ext uri="{C183D7F6-B498-43B3-948B-1728B52AA6E4}">
                <adec:decorative xmlns:adec="http://schemas.microsoft.com/office/drawing/2017/decorative" val="1"/>
              </a:ext>
            </a:extLst>
          </p:cNvPr>
          <p:cNvPicPr>
            <a:picLocks noChangeAspect="1"/>
          </p:cNvPicPr>
          <p:nvPr userDrawn="1"/>
        </p:nvPicPr>
        <p:blipFill>
          <a:blip r:embed="rId2"/>
          <a:srcRect l="37048" t="51745" r="27941" b="15143"/>
          <a:stretch>
            <a:fillRect/>
          </a:stretch>
        </p:blipFill>
        <p:spPr>
          <a:xfrm>
            <a:off x="0" y="2061"/>
            <a:ext cx="4240214" cy="2231656"/>
          </a:xfrm>
          <a:prstGeom prst="rect">
            <a:avLst/>
          </a:prstGeom>
          <a:ln w="12700">
            <a:miter lim="400000"/>
          </a:ln>
        </p:spPr>
      </p:pic>
      <p:pic>
        <p:nvPicPr>
          <p:cNvPr id="10" name="Pattern-04.png">
            <a:extLst>
              <a:ext uri="{FF2B5EF4-FFF2-40B4-BE49-F238E27FC236}">
                <a16:creationId xmlns:a16="http://schemas.microsoft.com/office/drawing/2014/main" id="{1335643A-8893-7145-B328-95682813E0CD}"/>
              </a:ext>
              <a:ext uri="{C183D7F6-B498-43B3-948B-1728B52AA6E4}">
                <adec:decorative xmlns:adec="http://schemas.microsoft.com/office/drawing/2017/decorative" val="1"/>
              </a:ext>
            </a:extLst>
          </p:cNvPr>
          <p:cNvPicPr>
            <a:picLocks noChangeAspect="1"/>
          </p:cNvPicPr>
          <p:nvPr userDrawn="1"/>
        </p:nvPicPr>
        <p:blipFill>
          <a:blip r:embed="rId3"/>
          <a:srcRect l="23719" t="11239" r="4184" b="37576"/>
          <a:stretch>
            <a:fillRect/>
          </a:stretch>
        </p:blipFill>
        <p:spPr>
          <a:xfrm flipH="1">
            <a:off x="0" y="19113"/>
            <a:ext cx="4093677" cy="2231655"/>
          </a:xfrm>
          <a:prstGeom prst="rect">
            <a:avLst/>
          </a:prstGeom>
          <a:ln w="12700">
            <a:miter lim="400000"/>
          </a:ln>
        </p:spPr>
      </p:pic>
      <p:pic>
        <p:nvPicPr>
          <p:cNvPr id="14" name="Colour logo RGB_DM.jpeg">
            <a:extLst>
              <a:ext uri="{FF2B5EF4-FFF2-40B4-BE49-F238E27FC236}">
                <a16:creationId xmlns:a16="http://schemas.microsoft.com/office/drawing/2014/main" id="{0D309C50-1C79-5544-B66F-7ACE71E2605A}"/>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537394503"/>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showMasterSp="0" userDrawn="1">
  <p:cSld name="Icon and text">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4"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Icon or image with text slide</a:t>
            </a:r>
            <a:endParaRPr lang="en-US"/>
          </a:p>
        </p:txBody>
      </p:sp>
      <p:sp>
        <p:nvSpPr>
          <p:cNvPr id="11" name="Subtitle">
            <a:extLst>
              <a:ext uri="{FF2B5EF4-FFF2-40B4-BE49-F238E27FC236}">
                <a16:creationId xmlns:a16="http://schemas.microsoft.com/office/drawing/2014/main" id="{E384F454-B0DC-AC49-BE99-9FDEA92312BA}"/>
              </a:ext>
            </a:extLst>
          </p:cNvPr>
          <p:cNvSpPr txBox="1">
            <a:spLocks/>
          </p:cNvSpPr>
          <p:nvPr userDrawn="1"/>
        </p:nvSpPr>
        <p:spPr>
          <a:xfrm>
            <a:off x="6172200" y="2214929"/>
            <a:ext cx="5181599" cy="415844"/>
          </a:xfrm>
          <a:prstGeom prst="rect">
            <a:avLst/>
          </a:prstGeom>
        </p:spPr>
        <p:txBody>
          <a:bodyPr>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Arial" panose="020B0604020202020204" pitchFamily="34" charset="0"/>
                <a:ea typeface="+mj-ea"/>
                <a:cs typeface="Arial" panose="020B0604020202020204" pitchFamily="34" charset="0"/>
              </a:defRPr>
            </a:lvl1pPr>
          </a:lstStyle>
          <a:p>
            <a:r>
              <a:rPr lang="en-GB" sz="2200" b="0" i="0">
                <a:latin typeface="Bitter Medium" pitchFamily="2" charset="77"/>
              </a:rPr>
              <a:t>Click to edit subtitle</a:t>
            </a:r>
            <a:endParaRPr lang="en-US" sz="2200" b="0" i="0">
              <a:latin typeface="Bitter Medium" pitchFamily="2" charset="77"/>
            </a:endParaRPr>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683239"/>
            <a:ext cx="5181600" cy="3178299"/>
          </a:xfrm>
          <a:prstGeom prst="rect">
            <a:avLst/>
          </a:prstGeom>
        </p:spPr>
        <p:txBody>
          <a:bodyPr/>
          <a:lstStyle>
            <a:lvl1pPr>
              <a:defRPr sz="1800" b="0" i="0">
                <a:solidFill>
                  <a:schemeClr val="tx1">
                    <a:lumMod val="50000"/>
                  </a:schemeClr>
                </a:solidFill>
                <a:latin typeface="Arial" panose="020B0604020202020204" pitchFamily="34" charset="0"/>
                <a:cs typeface="Arial" panose="020B0604020202020204" pitchFamily="34" charset="0"/>
              </a:defRPr>
            </a:lvl1pPr>
            <a:lvl2pPr>
              <a:defRPr b="0" i="0">
                <a:solidFill>
                  <a:schemeClr val="tx1">
                    <a:lumMod val="50000"/>
                  </a:schemeClr>
                </a:solidFill>
                <a:latin typeface="Arial" panose="020B0604020202020204" pitchFamily="34" charset="0"/>
                <a:cs typeface="Arial" panose="020B0604020202020204" pitchFamily="34" charset="0"/>
              </a:defRPr>
            </a:lvl2pPr>
          </a:lstStyle>
          <a:p>
            <a:pPr lvl="0"/>
            <a:r>
              <a:rPr lang="en-GB"/>
              <a:t>Click to edit text</a:t>
            </a:r>
          </a:p>
        </p:txBody>
      </p:sp>
      <p:pic>
        <p:nvPicPr>
          <p:cNvPr id="9" name="UoC_BrandTexture_SingleColour_RGB_UoC_SingleColour_LCB_CMYK.png">
            <a:extLst>
              <a:ext uri="{FF2B5EF4-FFF2-40B4-BE49-F238E27FC236}">
                <a16:creationId xmlns:a16="http://schemas.microsoft.com/office/drawing/2014/main" id="{21234932-C845-E547-B001-D744668C5A33}"/>
              </a:ext>
              <a:ext uri="{C183D7F6-B498-43B3-948B-1728B52AA6E4}">
                <adec:decorative xmlns:adec="http://schemas.microsoft.com/office/drawing/2017/decorative" val="1"/>
              </a:ext>
            </a:extLst>
          </p:cNvPr>
          <p:cNvPicPr>
            <a:picLocks noChangeAspect="1"/>
          </p:cNvPicPr>
          <p:nvPr userDrawn="1"/>
        </p:nvPicPr>
        <p:blipFill>
          <a:blip r:embed="rId2"/>
          <a:srcRect l="50148" t="28659" r="16517" b="12105"/>
          <a:stretch>
            <a:fillRect/>
          </a:stretch>
        </p:blipFill>
        <p:spPr>
          <a:xfrm>
            <a:off x="553775" y="2438931"/>
            <a:ext cx="2869363" cy="2869364"/>
          </a:xfrm>
          <a:prstGeom prst="rect">
            <a:avLst/>
          </a:prstGeom>
          <a:ln w="12700">
            <a:miter lim="400000"/>
          </a:ln>
        </p:spPr>
      </p:pic>
      <p:sp>
        <p:nvSpPr>
          <p:cNvPr id="8" name="Picture Placeholder 7">
            <a:extLst>
              <a:ext uri="{FF2B5EF4-FFF2-40B4-BE49-F238E27FC236}">
                <a16:creationId xmlns:a16="http://schemas.microsoft.com/office/drawing/2014/main" id="{30F1D34A-F982-7F48-BA95-6E40B8180BBD}"/>
              </a:ext>
              <a:ext uri="{C183D7F6-B498-43B3-948B-1728B52AA6E4}">
                <adec:decorative xmlns:adec="http://schemas.microsoft.com/office/drawing/2017/decorative" val="1"/>
              </a:ext>
            </a:extLst>
          </p:cNvPr>
          <p:cNvSpPr>
            <a:spLocks noGrp="1"/>
          </p:cNvSpPr>
          <p:nvPr>
            <p:ph type="pic" sz="quarter" idx="11" hasCustomPrompt="1"/>
          </p:nvPr>
        </p:nvSpPr>
        <p:spPr>
          <a:xfrm>
            <a:off x="2063873" y="2214929"/>
            <a:ext cx="2706687" cy="2568575"/>
          </a:xfrm>
          <a:prstGeom prst="rect">
            <a:avLst/>
          </a:prstGeom>
        </p:spPr>
        <p:txBody>
          <a:bodyPr/>
          <a:lstStyle/>
          <a:p>
            <a:r>
              <a:rPr lang="en-US"/>
              <a:t>Icon or image</a:t>
            </a: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10" name="Colour logo RGB_DM.jpeg">
            <a:extLst>
              <a:ext uri="{FF2B5EF4-FFF2-40B4-BE49-F238E27FC236}">
                <a16:creationId xmlns:a16="http://schemas.microsoft.com/office/drawing/2014/main" id="{817B1735-5AFD-DBC8-2039-3289DFB67313}"/>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
        <p:nvSpPr>
          <p:cNvPr id="5" name="Background">
            <a:extLst>
              <a:ext uri="{FF2B5EF4-FFF2-40B4-BE49-F238E27FC236}">
                <a16:creationId xmlns:a16="http://schemas.microsoft.com/office/drawing/2014/main" id="{B4B0D22C-051D-4147-AAAA-FD7CE0AE94C2}"/>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Tree>
    <p:extLst>
      <p:ext uri="{BB962C8B-B14F-4D97-AF65-F5344CB8AC3E}">
        <p14:creationId xmlns:p14="http://schemas.microsoft.com/office/powerpoint/2010/main" val="34854635"/>
      </p:ext>
    </p:extLst>
  </p:cSld>
  <p:clrMapOvr>
    <a:masterClrMapping/>
  </p:clrMapOvr>
  <p:transition spd="med"/>
</p:sldLayout>
</file>

<file path=ppt/slideLayouts/slideLayout71.xml><?xml version="1.0" encoding="utf-8"?>
<p:sldLayout xmlns:a="http://schemas.openxmlformats.org/drawingml/2006/main" xmlns:r="http://schemas.openxmlformats.org/officeDocument/2006/relationships" xmlns:p="http://schemas.openxmlformats.org/presentationml/2006/main" showMasterSp="0" preserve="1" userDrawn="1">
  <p:cSld name="Two column Text and media">
    <p:spTree>
      <p:nvGrpSpPr>
        <p:cNvPr id="1" name=""/>
        <p:cNvGrpSpPr/>
        <p:nvPr/>
      </p:nvGrpSpPr>
      <p:grpSpPr>
        <a:xfrm>
          <a:off x="0" y="0"/>
          <a:ext cx="0" cy="0"/>
          <a:chOff x="0" y="0"/>
          <a:chExt cx="0" cy="0"/>
        </a:xfrm>
      </p:grpSpPr>
      <p:sp>
        <p:nvSpPr>
          <p:cNvPr id="5" name="Background">
            <a:extLst>
              <a:ext uri="{FF2B5EF4-FFF2-40B4-BE49-F238E27FC236}">
                <a16:creationId xmlns:a16="http://schemas.microsoft.com/office/drawing/2014/main" id="{B4B0D22C-051D-4147-AAAA-FD7CE0AE94C2}"/>
              </a:ext>
            </a:extLst>
          </p:cNvPr>
          <p:cNvSpPr/>
          <p:nvPr userDrawn="1"/>
        </p:nvSpPr>
        <p:spPr>
          <a:xfrm>
            <a:off x="-14478" y="-16574"/>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304750" y="2438931"/>
            <a:ext cx="5535223"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1"/>
            <a:endParaRPr lang="en-GB"/>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469748"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userDrawn="1"/>
        </p:nvPicPr>
        <p:blipFill>
          <a:blip r:embed="rId2"/>
          <a:srcRect l="7668" t="49208" r="29414" b="14603"/>
          <a:stretch>
            <a:fillRect/>
          </a:stretch>
        </p:blipFill>
        <p:spPr>
          <a:xfrm>
            <a:off x="4457699" y="-7968"/>
            <a:ext cx="1889276" cy="611492"/>
          </a:xfrm>
          <a:prstGeom prst="rect">
            <a:avLst/>
          </a:prstGeom>
          <a:ln w="12700">
            <a:miter lim="400000"/>
          </a:ln>
        </p:spPr>
      </p:pic>
      <p:pic>
        <p:nvPicPr>
          <p:cNvPr id="10" name="Pattern-02.png">
            <a:extLst>
              <a:ext uri="{FF2B5EF4-FFF2-40B4-BE49-F238E27FC236}">
                <a16:creationId xmlns:a16="http://schemas.microsoft.com/office/drawing/2014/main" id="{2E143007-DA9A-F74C-B491-C674C1ABAFCB}"/>
              </a:ext>
              <a:ext uri="{C183D7F6-B498-43B3-948B-1728B52AA6E4}">
                <adec:decorative xmlns:adec="http://schemas.microsoft.com/office/drawing/2017/decorative" val="1"/>
              </a:ext>
            </a:extLst>
          </p:cNvPr>
          <p:cNvPicPr>
            <a:picLocks noChangeAspect="1"/>
          </p:cNvPicPr>
          <p:nvPr userDrawn="1"/>
        </p:nvPicPr>
        <p:blipFill>
          <a:blip r:embed="rId3"/>
          <a:srcRect l="3261" t="1514" r="3261" b="49247"/>
          <a:stretch>
            <a:fillRect/>
          </a:stretch>
        </p:blipFill>
        <p:spPr>
          <a:xfrm>
            <a:off x="4607168" y="-16574"/>
            <a:ext cx="7562363" cy="639297"/>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userDrawn="1"/>
        </p:nvPicPr>
        <p:blipFill>
          <a:blip r:embed="rId4"/>
          <a:srcRect l="29864" t="17648" r="32931" b="73404"/>
          <a:stretch>
            <a:fillRect/>
          </a:stretch>
        </p:blipFill>
        <p:spPr>
          <a:xfrm>
            <a:off x="0" y="-9012"/>
            <a:ext cx="4534143" cy="613580"/>
          </a:xfrm>
          <a:prstGeom prst="rect">
            <a:avLst/>
          </a:prstGeom>
          <a:ln w="12700">
            <a:miter lim="400000"/>
          </a:ln>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14" name="Colour logo RGB_DM.jpeg">
            <a:extLst>
              <a:ext uri="{FF2B5EF4-FFF2-40B4-BE49-F238E27FC236}">
                <a16:creationId xmlns:a16="http://schemas.microsoft.com/office/drawing/2014/main" id="{C0F870D6-4761-DC47-891E-D3A695AA422D}"/>
              </a:ext>
              <a:ext uri="{C183D7F6-B498-43B3-948B-1728B52AA6E4}">
                <adec:decorative xmlns:adec="http://schemas.microsoft.com/office/drawing/2017/decorative" val="1"/>
              </a:ext>
            </a:extLst>
          </p:cNvPr>
          <p:cNvPicPr>
            <a:picLocks noChangeAspect="1"/>
          </p:cNvPicPr>
          <p:nvPr userDrawn="1"/>
        </p:nvPicPr>
        <p:blipFill>
          <a:blip r:embed="rId5"/>
          <a:stretch>
            <a:fillRect/>
          </a:stretch>
        </p:blipFill>
        <p:spPr>
          <a:xfrm>
            <a:off x="377748" y="6269577"/>
            <a:ext cx="1361678" cy="283060"/>
          </a:xfrm>
          <a:prstGeom prst="rect">
            <a:avLst/>
          </a:prstGeom>
          <a:ln w="12700">
            <a:miter lim="400000"/>
          </a:ln>
        </p:spPr>
      </p:pic>
      <p:sp>
        <p:nvSpPr>
          <p:cNvPr id="12" name="Title 1">
            <a:extLst>
              <a:ext uri="{FF2B5EF4-FFF2-40B4-BE49-F238E27FC236}">
                <a16:creationId xmlns:a16="http://schemas.microsoft.com/office/drawing/2014/main" id="{C11F1B7E-D38E-7AAC-E292-41DAAEC5F998}"/>
              </a:ext>
            </a:extLst>
          </p:cNvPr>
          <p:cNvSpPr>
            <a:spLocks noGrp="1"/>
          </p:cNvSpPr>
          <p:nvPr>
            <p:ph type="title" hasCustomPrompt="1"/>
          </p:nvPr>
        </p:nvSpPr>
        <p:spPr>
          <a:xfrm>
            <a:off x="417504"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text slide</a:t>
            </a:r>
            <a:endParaRPr lang="en-US"/>
          </a:p>
        </p:txBody>
      </p:sp>
    </p:spTree>
    <p:extLst>
      <p:ext uri="{BB962C8B-B14F-4D97-AF65-F5344CB8AC3E}">
        <p14:creationId xmlns:p14="http://schemas.microsoft.com/office/powerpoint/2010/main" val="1085826413"/>
      </p:ext>
    </p:extLst>
  </p:cSld>
  <p:clrMapOvr>
    <a:masterClrMapping/>
  </p:clrMapOvr>
  <p:transition spd="med"/>
</p:sldLayout>
</file>

<file path=ppt/slideLayouts/slideLayout72.xml><?xml version="1.0" encoding="utf-8"?>
<p:sldLayout xmlns:a="http://schemas.openxmlformats.org/drawingml/2006/main" xmlns:r="http://schemas.openxmlformats.org/officeDocument/2006/relationships" xmlns:p="http://schemas.openxmlformats.org/presentationml/2006/main" showMasterSp="0" preserve="1" userDrawn="1">
  <p:cSld name="One Column Text and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Content with image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417503" y="2438931"/>
            <a:ext cx="7549827" cy="347829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userDrawn="1"/>
        </p:nvPicPr>
        <p:blipFill>
          <a:blip r:embed="rId2"/>
          <a:srcRect l="7668" t="49208" r="29414" b="14603"/>
          <a:stretch>
            <a:fillRect/>
          </a:stretch>
        </p:blipFill>
        <p:spPr>
          <a:xfrm>
            <a:off x="4534143" y="-7968"/>
            <a:ext cx="1889276" cy="611492"/>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userDrawn="1"/>
        </p:nvPicPr>
        <p:blipFill>
          <a:blip r:embed="rId3"/>
          <a:srcRect l="29864" t="17648" r="32931" b="73404"/>
          <a:stretch>
            <a:fillRect/>
          </a:stretch>
        </p:blipFill>
        <p:spPr>
          <a:xfrm>
            <a:off x="0" y="-9012"/>
            <a:ext cx="4534143" cy="613580"/>
          </a:xfrm>
          <a:prstGeom prst="rect">
            <a:avLst/>
          </a:prstGeom>
          <a:ln w="12700">
            <a:miter lim="400000"/>
          </a:ln>
        </p:spPr>
      </p:pic>
      <p:sp>
        <p:nvSpPr>
          <p:cNvPr id="3" name="Picture Placeholder 2">
            <a:extLst>
              <a:ext uri="{FF2B5EF4-FFF2-40B4-BE49-F238E27FC236}">
                <a16:creationId xmlns:a16="http://schemas.microsoft.com/office/drawing/2014/main" id="{9D2A4A6C-2497-2C4A-A8A6-17076C387C89}"/>
              </a:ext>
              <a:ext uri="{C183D7F6-B498-43B3-948B-1728B52AA6E4}">
                <adec:decorative xmlns:adec="http://schemas.microsoft.com/office/drawing/2017/decorative" val="1"/>
              </a:ext>
            </a:extLst>
          </p:cNvPr>
          <p:cNvSpPr>
            <a:spLocks noGrp="1"/>
          </p:cNvSpPr>
          <p:nvPr>
            <p:ph type="pic" sz="quarter" idx="11"/>
          </p:nvPr>
        </p:nvSpPr>
        <p:spPr>
          <a:xfrm>
            <a:off x="8265043" y="2438931"/>
            <a:ext cx="3416410" cy="3494088"/>
          </a:xfrm>
          <a:prstGeom prst="rect">
            <a:avLst/>
          </a:prstGeom>
        </p:spPr>
        <p:txBody>
          <a:bodyPr/>
          <a:lstStyle/>
          <a:p>
            <a:endParaRPr lang="en-US"/>
          </a:p>
        </p:txBody>
      </p:sp>
      <p:pic>
        <p:nvPicPr>
          <p:cNvPr id="12" name="Colour logo RGB_DM.jpeg">
            <a:extLst>
              <a:ext uri="{FF2B5EF4-FFF2-40B4-BE49-F238E27FC236}">
                <a16:creationId xmlns:a16="http://schemas.microsoft.com/office/drawing/2014/main" id="{5A73AD87-83C9-DBC0-0305-0C0B9F2C3BA0}"/>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900409797"/>
      </p:ext>
    </p:extLst>
  </p:cSld>
  <p:clrMapOvr>
    <a:masterClrMapping/>
  </p:clrMapOvr>
  <p:transition spd="med"/>
</p:sldLayout>
</file>

<file path=ppt/slideLayouts/slideLayout73.xml><?xml version="1.0" encoding="utf-8"?>
<p:sldLayout xmlns:a="http://schemas.openxmlformats.org/drawingml/2006/main" xmlns:r="http://schemas.openxmlformats.org/officeDocument/2006/relationships" xmlns:p="http://schemas.openxmlformats.org/presentationml/2006/main" preserve="1" userDrawn="1">
  <p:cSld name="One column Text and media simple ">
    <p:spTree>
      <p:nvGrpSpPr>
        <p:cNvPr id="1" name=""/>
        <p:cNvGrpSpPr/>
        <p:nvPr/>
      </p:nvGrpSpPr>
      <p:grpSpPr>
        <a:xfrm>
          <a:off x="0" y="0"/>
          <a:ext cx="0" cy="0"/>
          <a:chOff x="0" y="0"/>
          <a:chExt cx="0" cy="0"/>
        </a:xfrm>
      </p:grpSpPr>
      <p:sp>
        <p:nvSpPr>
          <p:cNvPr id="11" name="Прямоугольник 8">
            <a:extLst>
              <a:ext uri="{FF2B5EF4-FFF2-40B4-BE49-F238E27FC236}">
                <a16:creationId xmlns:a16="http://schemas.microsoft.com/office/drawing/2014/main" id="{14E0E201-54FB-5242-B9B1-B0A6B01139F6}"/>
              </a:ext>
              <a:ext uri="{C183D7F6-B498-43B3-948B-1728B52AA6E4}">
                <adec:decorative xmlns:adec="http://schemas.microsoft.com/office/drawing/2017/decorative" val="1"/>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57200" y="1287087"/>
            <a:ext cx="5469344"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Content bullets or text slide</a:t>
            </a:r>
            <a:endParaRPr lang="en-US"/>
          </a:p>
        </p:txBody>
      </p:sp>
      <p:sp>
        <p:nvSpPr>
          <p:cNvPr id="6" name="Content Placeholder 3">
            <a:extLst>
              <a:ext uri="{FF2B5EF4-FFF2-40B4-BE49-F238E27FC236}">
                <a16:creationId xmlns:a16="http://schemas.microsoft.com/office/drawing/2014/main" id="{51CEEE2E-2501-E047-9987-03ED4E7C6A29}"/>
              </a:ext>
            </a:extLst>
          </p:cNvPr>
          <p:cNvSpPr>
            <a:spLocks noGrp="1"/>
          </p:cNvSpPr>
          <p:nvPr>
            <p:ph sz="half" idx="11" hasCustomPrompt="1"/>
          </p:nvPr>
        </p:nvSpPr>
        <p:spPr>
          <a:xfrm>
            <a:off x="433954" y="2552475"/>
            <a:ext cx="7477932" cy="3026187"/>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Body text or bullet points</a:t>
            </a:r>
          </a:p>
        </p:txBody>
      </p:sp>
      <p:sp>
        <p:nvSpPr>
          <p:cNvPr id="9" name="Title 1">
            <a:extLst>
              <a:ext uri="{FF2B5EF4-FFF2-40B4-BE49-F238E27FC236}">
                <a16:creationId xmlns:a16="http://schemas.microsoft.com/office/drawing/2014/main" id="{0FB16BBE-3400-A945-87B4-F443A8974572}"/>
              </a:ext>
            </a:extLst>
          </p:cNvPr>
          <p:cNvSpPr txBox="1">
            <a:spLocks/>
          </p:cNvSpPr>
          <p:nvPr userDrawn="1"/>
        </p:nvSpPr>
        <p:spPr>
          <a:xfrm>
            <a:off x="384320" y="2084961"/>
            <a:ext cx="5542223" cy="459765"/>
          </a:xfrm>
          <a:prstGeom prst="rect">
            <a:avLst/>
          </a:prstGeom>
        </p:spPr>
        <p:txBody>
          <a:bodyPr>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Arial" panose="020B0604020202020204" pitchFamily="34" charset="0"/>
                <a:ea typeface="+mj-ea"/>
                <a:cs typeface="Arial" panose="020B0604020202020204" pitchFamily="34" charset="0"/>
              </a:defRPr>
            </a:lvl1pPr>
          </a:lstStyle>
          <a:p>
            <a:r>
              <a:rPr lang="en-GB" sz="2200" b="0" i="0">
                <a:latin typeface="Bitter Medium" pitchFamily="2" charset="77"/>
              </a:rPr>
              <a:t>Click to edit subtitle</a:t>
            </a:r>
            <a:endParaRPr lang="en-US" sz="2200" b="0" i="0">
              <a:latin typeface="Bitter Medium" pitchFamily="2" charset="77"/>
            </a:endParaRPr>
          </a:p>
        </p:txBody>
      </p:sp>
      <p:sp>
        <p:nvSpPr>
          <p:cNvPr id="10" name="Content Placeholder 3">
            <a:extLst>
              <a:ext uri="{FF2B5EF4-FFF2-40B4-BE49-F238E27FC236}">
                <a16:creationId xmlns:a16="http://schemas.microsoft.com/office/drawing/2014/main" id="{380BFFFC-72E4-284F-BE25-E8E7E785D42A}"/>
              </a:ext>
            </a:extLst>
          </p:cNvPr>
          <p:cNvSpPr>
            <a:spLocks noGrp="1"/>
          </p:cNvSpPr>
          <p:nvPr>
            <p:ph sz="half" idx="12" hasCustomPrompt="1"/>
          </p:nvPr>
        </p:nvSpPr>
        <p:spPr>
          <a:xfrm>
            <a:off x="8151203" y="2554973"/>
            <a:ext cx="3688771" cy="3026187"/>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a:defRPr b="0" i="0">
                <a:solidFill>
                  <a:schemeClr val="tx1">
                    <a:lumMod val="50000"/>
                  </a:schemeClr>
                </a:solidFill>
                <a:latin typeface="Arial" panose="020B0604020202020204" pitchFamily="34" charset="0"/>
                <a:cs typeface="Arial" panose="020B0604020202020204" pitchFamily="34" charset="0"/>
              </a:defRPr>
            </a:lvl2pPr>
          </a:lstStyle>
          <a:p>
            <a:pPr lvl="0"/>
            <a:r>
              <a:rPr lang="en-GB"/>
              <a:t>Body text or bullet points</a:t>
            </a:r>
          </a:p>
        </p:txBody>
      </p:sp>
      <p:pic>
        <p:nvPicPr>
          <p:cNvPr id="13" name="Picture 12">
            <a:extLst>
              <a:ext uri="{FF2B5EF4-FFF2-40B4-BE49-F238E27FC236}">
                <a16:creationId xmlns:a16="http://schemas.microsoft.com/office/drawing/2014/main" id="{82348304-2E6F-C756-C392-A82D97C545E5}"/>
              </a:ext>
              <a:ext uri="{C183D7F6-B498-43B3-948B-1728B52AA6E4}">
                <adec:decorative xmlns:adec="http://schemas.microsoft.com/office/drawing/2017/decorative" val="1"/>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1134415654"/>
      </p:ext>
    </p:extLst>
  </p:cSld>
  <p:clrMapOvr>
    <a:masterClrMapping/>
  </p:clrMapOvr>
  <p:transition spd="med"/>
</p:sldLayout>
</file>

<file path=ppt/slideLayouts/slideLayout74.xml><?xml version="1.0" encoding="utf-8"?>
<p:sldLayout xmlns:a="http://schemas.openxmlformats.org/drawingml/2006/main" xmlns:r="http://schemas.openxmlformats.org/officeDocument/2006/relationships" xmlns:p="http://schemas.openxmlformats.org/presentationml/2006/main" showMasterSp="0" preserve="1" userDrawn="1">
  <p:cSld name="Large Image with Bullet points">
    <p:spTree>
      <p:nvGrpSpPr>
        <p:cNvPr id="1" name=""/>
        <p:cNvGrpSpPr/>
        <p:nvPr/>
      </p:nvGrpSpPr>
      <p:grpSpPr>
        <a:xfrm>
          <a:off x="0" y="0"/>
          <a:ext cx="0" cy="0"/>
          <a:chOff x="0" y="0"/>
          <a:chExt cx="0" cy="0"/>
        </a:xfrm>
      </p:grpSpPr>
      <p:sp>
        <p:nvSpPr>
          <p:cNvPr id="11" name="Прямоугольник 8">
            <a:extLst>
              <a:ext uri="{FF2B5EF4-FFF2-40B4-BE49-F238E27FC236}">
                <a16:creationId xmlns:a16="http://schemas.microsoft.com/office/drawing/2014/main" id="{3B61B8AB-E629-6242-8046-802117F8F57D}"/>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3" name="Picture Placeholder 2">
            <a:extLst>
              <a:ext uri="{FF2B5EF4-FFF2-40B4-BE49-F238E27FC236}">
                <a16:creationId xmlns:a16="http://schemas.microsoft.com/office/drawing/2014/main" id="{7BB83914-A4FB-9C49-B47E-BB356DACCE08}"/>
              </a:ext>
              <a:ext uri="{C183D7F6-B498-43B3-948B-1728B52AA6E4}">
                <adec:decorative xmlns:adec="http://schemas.microsoft.com/office/drawing/2017/decorative" val="1"/>
              </a:ext>
            </a:extLst>
          </p:cNvPr>
          <p:cNvSpPr>
            <a:spLocks noGrp="1"/>
          </p:cNvSpPr>
          <p:nvPr>
            <p:ph type="pic" sz="quarter" idx="10"/>
          </p:nvPr>
        </p:nvSpPr>
        <p:spPr>
          <a:xfrm>
            <a:off x="0" y="0"/>
            <a:ext cx="6376988" cy="6858000"/>
          </a:xfrm>
          <a:prstGeom prst="rect">
            <a:avLst/>
          </a:prstGeom>
        </p:spPr>
        <p:txBody>
          <a:bodyPr/>
          <a:lstStyle/>
          <a:p>
            <a:endParaRPr lang="en-US"/>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UoC_BrandTexture_SingleColour_RGB_UoC_SingleColour_LCB_Texture_CMYK.png">
            <a:extLst>
              <a:ext uri="{FF2B5EF4-FFF2-40B4-BE49-F238E27FC236}">
                <a16:creationId xmlns:a16="http://schemas.microsoft.com/office/drawing/2014/main" id="{42B6E35C-81CA-4C46-A9D1-C22782F393E3}"/>
              </a:ext>
              <a:ext uri="{C183D7F6-B498-43B3-948B-1728B52AA6E4}">
                <adec:decorative xmlns:adec="http://schemas.microsoft.com/office/drawing/2017/decorative" val="1"/>
              </a:ext>
            </a:extLst>
          </p:cNvPr>
          <p:cNvPicPr>
            <a:picLocks noChangeAspect="1"/>
          </p:cNvPicPr>
          <p:nvPr userDrawn="1"/>
        </p:nvPicPr>
        <p:blipFill>
          <a:blip r:embed="rId2"/>
          <a:srcRect l="23893" t="56170" r="28627" b="34921"/>
          <a:stretch>
            <a:fillRect/>
          </a:stretch>
        </p:blipFill>
        <p:spPr>
          <a:xfrm>
            <a:off x="6376855" y="-23787"/>
            <a:ext cx="5815527" cy="613983"/>
          </a:xfrm>
          <a:prstGeom prst="rect">
            <a:avLst/>
          </a:prstGeom>
          <a:ln w="12700">
            <a:miter lim="400000"/>
          </a:ln>
        </p:spPr>
      </p:pic>
      <p:sp>
        <p:nvSpPr>
          <p:cNvPr id="9" name="Text Placeholder 8">
            <a:extLst>
              <a:ext uri="{FF2B5EF4-FFF2-40B4-BE49-F238E27FC236}">
                <a16:creationId xmlns:a16="http://schemas.microsoft.com/office/drawing/2014/main" id="{A2DC8838-93AE-CB4F-B2CA-9D8103523A9B}"/>
              </a:ext>
            </a:extLst>
          </p:cNvPr>
          <p:cNvSpPr>
            <a:spLocks noGrp="1"/>
          </p:cNvSpPr>
          <p:nvPr>
            <p:ph type="body" sz="quarter" idx="11" hasCustomPrompt="1"/>
          </p:nvPr>
        </p:nvSpPr>
        <p:spPr>
          <a:xfrm>
            <a:off x="6634480" y="2106503"/>
            <a:ext cx="5205493" cy="405455"/>
          </a:xfrm>
          <a:prstGeom prst="rect">
            <a:avLst/>
          </a:prstGeom>
        </p:spPr>
        <p:txBody>
          <a:bodyPr>
            <a:normAutofit/>
          </a:bodyPr>
          <a:lstStyle>
            <a:lvl1pPr marL="0" indent="0">
              <a:buNone/>
              <a:defRPr sz="2000" b="0" i="0">
                <a:latin typeface="Bitter Medium" pitchFamily="2" charset="77"/>
                <a:cs typeface="Arial" panose="020B0604020202020204" pitchFamily="34" charset="0"/>
              </a:defRPr>
            </a:lvl1pPr>
          </a:lstStyle>
          <a:p>
            <a:r>
              <a:rPr lang="en-GB" sz="2000"/>
              <a:t>Click to edit subtitle</a:t>
            </a:r>
            <a:endParaRPr lang="en-US" sz="2000"/>
          </a:p>
        </p:txBody>
      </p:sp>
      <p:sp>
        <p:nvSpPr>
          <p:cNvPr id="12" name="Text Placeholder 11">
            <a:extLst>
              <a:ext uri="{FF2B5EF4-FFF2-40B4-BE49-F238E27FC236}">
                <a16:creationId xmlns:a16="http://schemas.microsoft.com/office/drawing/2014/main" id="{E57765D6-285A-AB42-A9F9-EEA961C67B92}"/>
              </a:ext>
            </a:extLst>
          </p:cNvPr>
          <p:cNvSpPr>
            <a:spLocks noGrp="1"/>
          </p:cNvSpPr>
          <p:nvPr>
            <p:ph type="body" sz="quarter" idx="12" hasCustomPrompt="1"/>
          </p:nvPr>
        </p:nvSpPr>
        <p:spPr>
          <a:xfrm>
            <a:off x="6634480" y="2511959"/>
            <a:ext cx="5205493" cy="3551562"/>
          </a:xfrm>
          <a:prstGeom prst="rect">
            <a:avLst/>
          </a:prstGeom>
        </p:spPr>
        <p:txBody>
          <a:bodyPr>
            <a:norm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lvl="0"/>
            <a:endParaRPr lang="en-GB"/>
          </a:p>
        </p:txBody>
      </p:sp>
      <p:sp>
        <p:nvSpPr>
          <p:cNvPr id="8" name="Title 1">
            <a:extLst>
              <a:ext uri="{FF2B5EF4-FFF2-40B4-BE49-F238E27FC236}">
                <a16:creationId xmlns:a16="http://schemas.microsoft.com/office/drawing/2014/main" id="{C67F36CD-DB59-4A46-BEA4-2250F1EACD62}"/>
              </a:ext>
            </a:extLst>
          </p:cNvPr>
          <p:cNvSpPr>
            <a:spLocks noGrp="1"/>
          </p:cNvSpPr>
          <p:nvPr>
            <p:ph type="title" hasCustomPrompt="1"/>
          </p:nvPr>
        </p:nvSpPr>
        <p:spPr>
          <a:xfrm>
            <a:off x="6634478" y="1212587"/>
            <a:ext cx="5205493" cy="474253"/>
          </a:xfrm>
          <a:prstGeom prst="rect">
            <a:avLst/>
          </a:prstGeom>
        </p:spPr>
        <p:txBody>
          <a:bodyPr>
            <a:normAutofit/>
          </a:bodyPr>
          <a:lstStyle>
            <a:lvl1pPr>
              <a:defRPr sz="3000" b="0" i="0">
                <a:solidFill>
                  <a:schemeClr val="tx1">
                    <a:lumMod val="50000"/>
                  </a:schemeClr>
                </a:solidFill>
                <a:latin typeface="Bitter" pitchFamily="2" charset="77"/>
                <a:cs typeface="Arial" panose="020B0604020202020204" pitchFamily="34" charset="0"/>
              </a:defRPr>
            </a:lvl1pPr>
          </a:lstStyle>
          <a:p>
            <a:r>
              <a:rPr lang="en-GB"/>
              <a:t>Bullets with image slide</a:t>
            </a:r>
            <a:endParaRPr lang="en-US"/>
          </a:p>
        </p:txBody>
      </p:sp>
      <p:pic>
        <p:nvPicPr>
          <p:cNvPr id="13" name="Colour logo RGB_DM.jpeg">
            <a:extLst>
              <a:ext uri="{FF2B5EF4-FFF2-40B4-BE49-F238E27FC236}">
                <a16:creationId xmlns:a16="http://schemas.microsoft.com/office/drawing/2014/main" id="{02DBD02C-C68E-BCEF-B454-8BA612DAE49C}"/>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669216688"/>
      </p:ext>
    </p:extLst>
  </p:cSld>
  <p:clrMapOvr>
    <a:masterClrMapping/>
  </p:clrMapOvr>
  <p:transition spd="med"/>
</p:sldLayout>
</file>

<file path=ppt/slideLayouts/slideLayout75.xml><?xml version="1.0" encoding="utf-8"?>
<p:sldLayout xmlns:a="http://schemas.openxmlformats.org/drawingml/2006/main" xmlns:r="http://schemas.openxmlformats.org/officeDocument/2006/relationships" xmlns:p="http://schemas.openxmlformats.org/presentationml/2006/main" preserve="1" userDrawn="1">
  <p:cSld name="Three images on Cam Blue">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4" name="UoC_BrandTexture_SingleColour_RGB_UoC_SingleColour_LCB_CMYK.png">
            <a:extLst>
              <a:ext uri="{FF2B5EF4-FFF2-40B4-BE49-F238E27FC236}">
                <a16:creationId xmlns:a16="http://schemas.microsoft.com/office/drawing/2014/main" id="{44999B7E-16E8-0742-A2A3-D0B7F702FE5D}"/>
              </a:ext>
              <a:ext uri="{C183D7F6-B498-43B3-948B-1728B52AA6E4}">
                <adec:decorative xmlns:adec="http://schemas.microsoft.com/office/drawing/2017/decorative" val="1"/>
              </a:ext>
            </a:extLst>
          </p:cNvPr>
          <p:cNvPicPr>
            <a:picLocks noChangeAspect="1"/>
          </p:cNvPicPr>
          <p:nvPr userDrawn="1"/>
        </p:nvPicPr>
        <p:blipFill>
          <a:blip r:embed="rId2">
            <a:alphaModFix amt="69850"/>
          </a:blip>
          <a:srcRect l="12918" t="33337" r="29386" b="16857"/>
          <a:stretch>
            <a:fillRect/>
          </a:stretch>
        </p:blipFill>
        <p:spPr>
          <a:xfrm>
            <a:off x="0" y="-35426"/>
            <a:ext cx="12190816" cy="5920220"/>
          </a:xfrm>
          <a:prstGeom prst="rect">
            <a:avLst/>
          </a:prstGeom>
          <a:ln w="12700">
            <a:miter lim="400000"/>
          </a:ln>
        </p:spPr>
      </p:pic>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54646" y="1253626"/>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Three images on Cambridge blue slide</a:t>
            </a:r>
            <a:endParaRPr lang="en-US"/>
          </a:p>
        </p:txBody>
      </p:sp>
      <p:sp>
        <p:nvSpPr>
          <p:cNvPr id="6" name="Picture Placeholder 5">
            <a:extLst>
              <a:ext uri="{FF2B5EF4-FFF2-40B4-BE49-F238E27FC236}">
                <a16:creationId xmlns:a16="http://schemas.microsoft.com/office/drawing/2014/main" id="{0EEF8897-9544-214A-B7FB-4E1EE04BBE72}"/>
              </a:ext>
            </a:extLst>
          </p:cNvPr>
          <p:cNvSpPr>
            <a:spLocks noGrp="1"/>
          </p:cNvSpPr>
          <p:nvPr>
            <p:ph type="pic" sz="quarter" idx="10"/>
          </p:nvPr>
        </p:nvSpPr>
        <p:spPr>
          <a:xfrm>
            <a:off x="454646" y="2178049"/>
            <a:ext cx="3187783" cy="3187783"/>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Lst>
          </p:cNvPr>
          <p:cNvSpPr>
            <a:spLocks noGrp="1"/>
          </p:cNvSpPr>
          <p:nvPr>
            <p:ph type="pic" sz="quarter" idx="11"/>
          </p:nvPr>
        </p:nvSpPr>
        <p:spPr>
          <a:xfrm>
            <a:off x="4398686" y="2178047"/>
            <a:ext cx="3187783" cy="3187783"/>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Lst>
          </p:cNvPr>
          <p:cNvSpPr>
            <a:spLocks noGrp="1"/>
          </p:cNvSpPr>
          <p:nvPr>
            <p:ph type="pic" sz="quarter" idx="12"/>
          </p:nvPr>
        </p:nvSpPr>
        <p:spPr>
          <a:xfrm>
            <a:off x="8342726" y="2178047"/>
            <a:ext cx="3187783" cy="3187783"/>
          </a:xfrm>
          <a:prstGeom prst="rect">
            <a:avLst/>
          </a:prstGeom>
        </p:spPr>
        <p:txBody>
          <a:bodyPr/>
          <a:lstStyle/>
          <a:p>
            <a:endParaRPr lang="en-US"/>
          </a:p>
        </p:txBody>
      </p:sp>
    </p:spTree>
    <p:extLst>
      <p:ext uri="{BB962C8B-B14F-4D97-AF65-F5344CB8AC3E}">
        <p14:creationId xmlns:p14="http://schemas.microsoft.com/office/powerpoint/2010/main" val="2060819335"/>
      </p:ext>
    </p:extLst>
  </p:cSld>
  <p:clrMapOvr>
    <a:masterClrMapping/>
  </p:clrMapOvr>
  <p:transition spd="med"/>
</p:sldLayout>
</file>

<file path=ppt/slideLayouts/slideLayout76.xml><?xml version="1.0" encoding="utf-8"?>
<p:sldLayout xmlns:a="http://schemas.openxmlformats.org/drawingml/2006/main" xmlns:r="http://schemas.openxmlformats.org/officeDocument/2006/relationships" xmlns:p="http://schemas.openxmlformats.org/presentationml/2006/main" preserve="1" userDrawn="1">
  <p:cSld name="Three images with text">
    <p:spTree>
      <p:nvGrpSpPr>
        <p:cNvPr id="1" name=""/>
        <p:cNvGrpSpPr/>
        <p:nvPr/>
      </p:nvGrpSpPr>
      <p:grpSpPr>
        <a:xfrm>
          <a:off x="0" y="0"/>
          <a:ext cx="0" cy="0"/>
          <a:chOff x="0" y="0"/>
          <a:chExt cx="0" cy="0"/>
        </a:xfrm>
      </p:grpSpPr>
      <p:sp>
        <p:nvSpPr>
          <p:cNvPr id="15" name="Прямоугольник 8">
            <a:extLst>
              <a:ext uri="{FF2B5EF4-FFF2-40B4-BE49-F238E27FC236}">
                <a16:creationId xmlns:a16="http://schemas.microsoft.com/office/drawing/2014/main" id="{18C8D0E6-7CA0-944A-80AE-991748573BC4}"/>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Three images with text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64585" y="2178049"/>
            <a:ext cx="3187783" cy="3187783"/>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 uri="{C183D7F6-B498-43B3-948B-1728B52AA6E4}">
                <adec:decorative xmlns:adec="http://schemas.microsoft.com/office/drawing/2017/decorative" val="1"/>
              </a:ext>
            </a:extLst>
          </p:cNvPr>
          <p:cNvSpPr>
            <a:spLocks noGrp="1"/>
          </p:cNvSpPr>
          <p:nvPr>
            <p:ph type="pic" sz="quarter" idx="11"/>
          </p:nvPr>
        </p:nvSpPr>
        <p:spPr>
          <a:xfrm>
            <a:off x="4358046" y="2178047"/>
            <a:ext cx="3187783" cy="3187783"/>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p:nvPr>
        </p:nvSpPr>
        <p:spPr>
          <a:xfrm>
            <a:off x="8251120" y="2178047"/>
            <a:ext cx="3187783" cy="3187783"/>
          </a:xfrm>
          <a:prstGeom prst="rect">
            <a:avLst/>
          </a:prstGeom>
        </p:spPr>
        <p:txBody>
          <a:bodyPr/>
          <a:lstStyle/>
          <a:p>
            <a:endParaRPr lang="en-US"/>
          </a:p>
        </p:txBody>
      </p:sp>
      <p:sp>
        <p:nvSpPr>
          <p:cNvPr id="5" name="Text Placeholder 4">
            <a:extLst>
              <a:ext uri="{FF2B5EF4-FFF2-40B4-BE49-F238E27FC236}">
                <a16:creationId xmlns:a16="http://schemas.microsoft.com/office/drawing/2014/main" id="{7467F390-2DFF-744F-B88F-0E97162C00A6}"/>
              </a:ext>
            </a:extLst>
          </p:cNvPr>
          <p:cNvSpPr>
            <a:spLocks noGrp="1"/>
          </p:cNvSpPr>
          <p:nvPr>
            <p:ph type="body" sz="quarter" idx="13" hasCustomPrompt="1"/>
          </p:nvPr>
        </p:nvSpPr>
        <p:spPr>
          <a:xfrm>
            <a:off x="465138" y="5595938"/>
            <a:ext cx="318770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1" name="Text Placeholder 4">
            <a:extLst>
              <a:ext uri="{FF2B5EF4-FFF2-40B4-BE49-F238E27FC236}">
                <a16:creationId xmlns:a16="http://schemas.microsoft.com/office/drawing/2014/main" id="{F14D0458-1265-7643-95E0-C392EAAE3694}"/>
              </a:ext>
            </a:extLst>
          </p:cNvPr>
          <p:cNvSpPr>
            <a:spLocks noGrp="1"/>
          </p:cNvSpPr>
          <p:nvPr>
            <p:ph type="body" sz="quarter" idx="14" hasCustomPrompt="1"/>
          </p:nvPr>
        </p:nvSpPr>
        <p:spPr>
          <a:xfrm>
            <a:off x="4358129" y="5595370"/>
            <a:ext cx="318770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4" name="Text Placeholder 4">
            <a:extLst>
              <a:ext uri="{FF2B5EF4-FFF2-40B4-BE49-F238E27FC236}">
                <a16:creationId xmlns:a16="http://schemas.microsoft.com/office/drawing/2014/main" id="{443D48A8-589B-3842-B4CF-7AE99F8DA098}"/>
              </a:ext>
            </a:extLst>
          </p:cNvPr>
          <p:cNvSpPr>
            <a:spLocks noGrp="1"/>
          </p:cNvSpPr>
          <p:nvPr>
            <p:ph type="body" sz="quarter" idx="15" hasCustomPrompt="1"/>
          </p:nvPr>
        </p:nvSpPr>
        <p:spPr>
          <a:xfrm>
            <a:off x="8251203" y="5595370"/>
            <a:ext cx="318770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pic>
        <p:nvPicPr>
          <p:cNvPr id="16" name="Colour logo RGB_DM.jpeg">
            <a:extLst>
              <a:ext uri="{FF2B5EF4-FFF2-40B4-BE49-F238E27FC236}">
                <a16:creationId xmlns:a16="http://schemas.microsoft.com/office/drawing/2014/main" id="{8AD70CB5-2D1A-3454-911F-3ABC6D3AE0EB}"/>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397605128"/>
      </p:ext>
    </p:extLst>
  </p:cSld>
  <p:clrMapOvr>
    <a:masterClrMapping/>
  </p:clrMapOvr>
  <p:transition spd="med"/>
</p:sldLayout>
</file>

<file path=ppt/slideLayouts/slideLayout77.xml><?xml version="1.0" encoding="utf-8"?>
<p:sldLayout xmlns:a="http://schemas.openxmlformats.org/drawingml/2006/main" xmlns:r="http://schemas.openxmlformats.org/officeDocument/2006/relationships" xmlns:p="http://schemas.openxmlformats.org/presentationml/2006/main" preserve="1" userDrawn="1">
  <p:cSld name="Four Sq images with text">
    <p:spTree>
      <p:nvGrpSpPr>
        <p:cNvPr id="1" name=""/>
        <p:cNvGrpSpPr/>
        <p:nvPr/>
      </p:nvGrpSpPr>
      <p:grpSpPr>
        <a:xfrm>
          <a:off x="0" y="0"/>
          <a:ext cx="0" cy="0"/>
          <a:chOff x="0" y="0"/>
          <a:chExt cx="0" cy="0"/>
        </a:xfrm>
      </p:grpSpPr>
      <p:sp>
        <p:nvSpPr>
          <p:cNvPr id="18" name="Прямоугольник 8">
            <a:extLst>
              <a:ext uri="{FF2B5EF4-FFF2-40B4-BE49-F238E27FC236}">
                <a16:creationId xmlns:a16="http://schemas.microsoft.com/office/drawing/2014/main" id="{51FE957B-DC2F-C645-B3B8-38BE13F474AD}"/>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Four images with text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64585" y="2178049"/>
            <a:ext cx="2513223" cy="2513223"/>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 uri="{C183D7F6-B498-43B3-948B-1728B52AA6E4}">
                <adec:decorative xmlns:adec="http://schemas.microsoft.com/office/drawing/2017/decorative" val="1"/>
              </a:ext>
            </a:extLst>
          </p:cNvPr>
          <p:cNvSpPr>
            <a:spLocks noGrp="1"/>
          </p:cNvSpPr>
          <p:nvPr>
            <p:ph type="pic" sz="quarter" idx="11"/>
          </p:nvPr>
        </p:nvSpPr>
        <p:spPr>
          <a:xfrm>
            <a:off x="3280292" y="2172388"/>
            <a:ext cx="2513223" cy="2513223"/>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p:nvPr>
        </p:nvSpPr>
        <p:spPr>
          <a:xfrm>
            <a:off x="6096000" y="2172388"/>
            <a:ext cx="2513223" cy="2513223"/>
          </a:xfrm>
          <a:prstGeom prst="rect">
            <a:avLst/>
          </a:prstGeom>
        </p:spPr>
        <p:txBody>
          <a:bodyPr/>
          <a:lstStyle/>
          <a:p>
            <a:endParaRPr lang="en-US"/>
          </a:p>
        </p:txBody>
      </p:sp>
      <p:sp>
        <p:nvSpPr>
          <p:cNvPr id="5" name="Text Placeholder 4">
            <a:extLst>
              <a:ext uri="{FF2B5EF4-FFF2-40B4-BE49-F238E27FC236}">
                <a16:creationId xmlns:a16="http://schemas.microsoft.com/office/drawing/2014/main" id="{7467F390-2DFF-744F-B88F-0E97162C00A6}"/>
              </a:ext>
            </a:extLst>
          </p:cNvPr>
          <p:cNvSpPr>
            <a:spLocks noGrp="1"/>
          </p:cNvSpPr>
          <p:nvPr>
            <p:ph type="body" sz="quarter" idx="13" hasCustomPrompt="1"/>
          </p:nvPr>
        </p:nvSpPr>
        <p:spPr>
          <a:xfrm>
            <a:off x="464585" y="4988521"/>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0" name="Picture Placeholder 5">
            <a:extLst>
              <a:ext uri="{FF2B5EF4-FFF2-40B4-BE49-F238E27FC236}">
                <a16:creationId xmlns:a16="http://schemas.microsoft.com/office/drawing/2014/main" id="{853A464F-E67A-0844-9E99-00A2592B8233}"/>
              </a:ext>
              <a:ext uri="{C183D7F6-B498-43B3-948B-1728B52AA6E4}">
                <adec:decorative xmlns:adec="http://schemas.microsoft.com/office/drawing/2017/decorative" val="1"/>
              </a:ext>
            </a:extLst>
          </p:cNvPr>
          <p:cNvSpPr>
            <a:spLocks noGrp="1"/>
          </p:cNvSpPr>
          <p:nvPr>
            <p:ph type="pic" sz="quarter" idx="14"/>
          </p:nvPr>
        </p:nvSpPr>
        <p:spPr>
          <a:xfrm>
            <a:off x="8911708" y="2172388"/>
            <a:ext cx="2513223" cy="2513223"/>
          </a:xfrm>
          <a:prstGeom prst="rect">
            <a:avLst/>
          </a:prstGeom>
        </p:spPr>
        <p:txBody>
          <a:bodyPr/>
          <a:lstStyle/>
          <a:p>
            <a:endParaRPr lang="en-US"/>
          </a:p>
        </p:txBody>
      </p:sp>
      <p:sp>
        <p:nvSpPr>
          <p:cNvPr id="15" name="Text Placeholder 4">
            <a:extLst>
              <a:ext uri="{FF2B5EF4-FFF2-40B4-BE49-F238E27FC236}">
                <a16:creationId xmlns:a16="http://schemas.microsoft.com/office/drawing/2014/main" id="{D01B8C1E-737F-A740-B096-E01D3482F388}"/>
              </a:ext>
            </a:extLst>
          </p:cNvPr>
          <p:cNvSpPr>
            <a:spLocks noGrp="1"/>
          </p:cNvSpPr>
          <p:nvPr>
            <p:ph type="body" sz="quarter" idx="15" hasCustomPrompt="1"/>
          </p:nvPr>
        </p:nvSpPr>
        <p:spPr>
          <a:xfrm>
            <a:off x="3280292" y="4988521"/>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6" name="Text Placeholder 4">
            <a:extLst>
              <a:ext uri="{FF2B5EF4-FFF2-40B4-BE49-F238E27FC236}">
                <a16:creationId xmlns:a16="http://schemas.microsoft.com/office/drawing/2014/main" id="{E2E678A4-D6E3-A847-8B5D-7850F16E0156}"/>
              </a:ext>
            </a:extLst>
          </p:cNvPr>
          <p:cNvSpPr>
            <a:spLocks noGrp="1"/>
          </p:cNvSpPr>
          <p:nvPr>
            <p:ph type="body" sz="quarter" idx="16" hasCustomPrompt="1"/>
          </p:nvPr>
        </p:nvSpPr>
        <p:spPr>
          <a:xfrm>
            <a:off x="6096000" y="4977199"/>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sp>
        <p:nvSpPr>
          <p:cNvPr id="17" name="Text Placeholder 4">
            <a:extLst>
              <a:ext uri="{FF2B5EF4-FFF2-40B4-BE49-F238E27FC236}">
                <a16:creationId xmlns:a16="http://schemas.microsoft.com/office/drawing/2014/main" id="{D29EFBF3-4EFE-CC47-A427-3108309CFBA1}"/>
              </a:ext>
            </a:extLst>
          </p:cNvPr>
          <p:cNvSpPr>
            <a:spLocks noGrp="1"/>
          </p:cNvSpPr>
          <p:nvPr>
            <p:ph type="body" sz="quarter" idx="17" hasCustomPrompt="1"/>
          </p:nvPr>
        </p:nvSpPr>
        <p:spPr>
          <a:xfrm>
            <a:off x="8911708" y="4977199"/>
            <a:ext cx="2512670" cy="317500"/>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endParaRPr lang="en-US"/>
          </a:p>
        </p:txBody>
      </p:sp>
      <p:pic>
        <p:nvPicPr>
          <p:cNvPr id="14" name="Colour logo RGB_DM.jpeg">
            <a:extLst>
              <a:ext uri="{FF2B5EF4-FFF2-40B4-BE49-F238E27FC236}">
                <a16:creationId xmlns:a16="http://schemas.microsoft.com/office/drawing/2014/main" id="{B1EC0FDD-421A-E7FB-56C4-34BF8AB61F7A}"/>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139010164"/>
      </p:ext>
    </p:extLst>
  </p:cSld>
  <p:clrMapOvr>
    <a:masterClrMapping/>
  </p:clrMapOvr>
  <p:transition spd="med"/>
</p:sldLayout>
</file>

<file path=ppt/slideLayouts/slideLayout78.xml><?xml version="1.0" encoding="utf-8"?>
<p:sldLayout xmlns:a="http://schemas.openxmlformats.org/drawingml/2006/main" xmlns:r="http://schemas.openxmlformats.org/officeDocument/2006/relationships" xmlns:p="http://schemas.openxmlformats.org/presentationml/2006/main" preserve="1" userDrawn="1">
  <p:cSld name="Five images with text">
    <p:spTree>
      <p:nvGrpSpPr>
        <p:cNvPr id="1" name=""/>
        <p:cNvGrpSpPr/>
        <p:nvPr/>
      </p:nvGrpSpPr>
      <p:grpSpPr>
        <a:xfrm>
          <a:off x="0" y="0"/>
          <a:ext cx="0" cy="0"/>
          <a:chOff x="0" y="0"/>
          <a:chExt cx="0" cy="0"/>
        </a:xfrm>
      </p:grpSpPr>
      <p:sp>
        <p:nvSpPr>
          <p:cNvPr id="23" name="Прямоугольник 8">
            <a:extLst>
              <a:ext uri="{FF2B5EF4-FFF2-40B4-BE49-F238E27FC236}">
                <a16:creationId xmlns:a16="http://schemas.microsoft.com/office/drawing/2014/main" id="{0468ACB1-684A-B440-8C87-363567574C25}"/>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images with two column text slide </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64586" y="2232024"/>
            <a:ext cx="2236307" cy="2236307"/>
          </a:xfrm>
          <a:prstGeom prst="rect">
            <a:avLst/>
          </a:prstGeom>
        </p:spPr>
        <p:txBody>
          <a:bodyPr/>
          <a:lstStyle/>
          <a:p>
            <a:endParaRPr lang="en-US"/>
          </a:p>
        </p:txBody>
      </p:sp>
      <p:sp>
        <p:nvSpPr>
          <p:cNvPr id="12" name="Picture Placeholder 5">
            <a:extLst>
              <a:ext uri="{FF2B5EF4-FFF2-40B4-BE49-F238E27FC236}">
                <a16:creationId xmlns:a16="http://schemas.microsoft.com/office/drawing/2014/main" id="{8F31EDFC-76A1-374D-B5EA-FF3F84EA1B74}"/>
              </a:ext>
              <a:ext uri="{C183D7F6-B498-43B3-948B-1728B52AA6E4}">
                <adec:decorative xmlns:adec="http://schemas.microsoft.com/office/drawing/2017/decorative" val="1"/>
              </a:ext>
            </a:extLst>
          </p:cNvPr>
          <p:cNvSpPr>
            <a:spLocks noGrp="1"/>
          </p:cNvSpPr>
          <p:nvPr>
            <p:ph type="pic" sz="quarter" idx="11"/>
          </p:nvPr>
        </p:nvSpPr>
        <p:spPr>
          <a:xfrm>
            <a:off x="2700893" y="2234206"/>
            <a:ext cx="2236307" cy="2236307"/>
          </a:xfrm>
          <a:prstGeom prst="rect">
            <a:avLst/>
          </a:prstGeom>
        </p:spPr>
        <p:txBody>
          <a:bodyPr/>
          <a:lstStyle/>
          <a:p>
            <a:endParaRPr lang="en-US"/>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p:nvPr>
        </p:nvSpPr>
        <p:spPr>
          <a:xfrm>
            <a:off x="4937200" y="2234206"/>
            <a:ext cx="2236307" cy="2236307"/>
          </a:xfrm>
          <a:prstGeom prst="rect">
            <a:avLst/>
          </a:prstGeom>
        </p:spPr>
        <p:txBody>
          <a:bodyPr/>
          <a:lstStyle/>
          <a:p>
            <a:endParaRPr lang="en-US"/>
          </a:p>
        </p:txBody>
      </p:sp>
      <p:sp>
        <p:nvSpPr>
          <p:cNvPr id="10" name="Picture Placeholder 5">
            <a:extLst>
              <a:ext uri="{FF2B5EF4-FFF2-40B4-BE49-F238E27FC236}">
                <a16:creationId xmlns:a16="http://schemas.microsoft.com/office/drawing/2014/main" id="{853A464F-E67A-0844-9E99-00A2592B8233}"/>
              </a:ext>
              <a:ext uri="{C183D7F6-B498-43B3-948B-1728B52AA6E4}">
                <adec:decorative xmlns:adec="http://schemas.microsoft.com/office/drawing/2017/decorative" val="1"/>
              </a:ext>
            </a:extLst>
          </p:cNvPr>
          <p:cNvSpPr>
            <a:spLocks noGrp="1"/>
          </p:cNvSpPr>
          <p:nvPr>
            <p:ph type="pic" sz="quarter" idx="14"/>
          </p:nvPr>
        </p:nvSpPr>
        <p:spPr>
          <a:xfrm>
            <a:off x="7173507" y="2234205"/>
            <a:ext cx="2236307" cy="2236307"/>
          </a:xfrm>
          <a:prstGeom prst="rect">
            <a:avLst/>
          </a:prstGeom>
        </p:spPr>
        <p:txBody>
          <a:bodyPr/>
          <a:lstStyle/>
          <a:p>
            <a:endParaRPr lang="en-US"/>
          </a:p>
        </p:txBody>
      </p:sp>
      <p:sp>
        <p:nvSpPr>
          <p:cNvPr id="20" name="Picture Placeholder 5">
            <a:extLst>
              <a:ext uri="{FF2B5EF4-FFF2-40B4-BE49-F238E27FC236}">
                <a16:creationId xmlns:a16="http://schemas.microsoft.com/office/drawing/2014/main" id="{1B9720C8-8364-094D-952C-D5BB3DC3CC6D}"/>
              </a:ext>
              <a:ext uri="{C183D7F6-B498-43B3-948B-1728B52AA6E4}">
                <adec:decorative xmlns:adec="http://schemas.microsoft.com/office/drawing/2017/decorative" val="1"/>
              </a:ext>
            </a:extLst>
          </p:cNvPr>
          <p:cNvSpPr>
            <a:spLocks noGrp="1"/>
          </p:cNvSpPr>
          <p:nvPr>
            <p:ph type="pic" sz="quarter" idx="15"/>
          </p:nvPr>
        </p:nvSpPr>
        <p:spPr>
          <a:xfrm>
            <a:off x="9409814" y="2234207"/>
            <a:ext cx="2236307" cy="2236307"/>
          </a:xfrm>
          <a:prstGeom prst="rect">
            <a:avLst/>
          </a:prstGeom>
        </p:spPr>
        <p:txBody>
          <a:bodyPr/>
          <a:lstStyle/>
          <a:p>
            <a:endParaRPr lang="en-US"/>
          </a:p>
        </p:txBody>
      </p:sp>
      <p:sp>
        <p:nvSpPr>
          <p:cNvPr id="3" name="Text Placeholder 2">
            <a:extLst>
              <a:ext uri="{FF2B5EF4-FFF2-40B4-BE49-F238E27FC236}">
                <a16:creationId xmlns:a16="http://schemas.microsoft.com/office/drawing/2014/main" id="{66159D91-E918-8C46-81FB-F22C85143206}"/>
              </a:ext>
            </a:extLst>
          </p:cNvPr>
          <p:cNvSpPr>
            <a:spLocks noGrp="1"/>
          </p:cNvSpPr>
          <p:nvPr>
            <p:ph type="body" sz="quarter" idx="16" hasCustomPrompt="1"/>
          </p:nvPr>
        </p:nvSpPr>
        <p:spPr>
          <a:xfrm>
            <a:off x="465138" y="4813300"/>
            <a:ext cx="5460533" cy="1112838"/>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a:lvl2pPr>
          </a:lstStyle>
          <a:p>
            <a:pPr lvl="0"/>
            <a:r>
              <a:rPr lang="en-GB"/>
              <a:t>Click to edit text</a:t>
            </a:r>
            <a:endParaRPr lang="en-US"/>
          </a:p>
        </p:txBody>
      </p:sp>
      <p:sp>
        <p:nvSpPr>
          <p:cNvPr id="22" name="Text Placeholder 2">
            <a:extLst>
              <a:ext uri="{FF2B5EF4-FFF2-40B4-BE49-F238E27FC236}">
                <a16:creationId xmlns:a16="http://schemas.microsoft.com/office/drawing/2014/main" id="{6A8D4919-0684-4047-B6CC-81AECF3B7499}"/>
              </a:ext>
            </a:extLst>
          </p:cNvPr>
          <p:cNvSpPr>
            <a:spLocks noGrp="1"/>
          </p:cNvSpPr>
          <p:nvPr>
            <p:ph type="body" sz="quarter" idx="17" hasCustomPrompt="1"/>
          </p:nvPr>
        </p:nvSpPr>
        <p:spPr>
          <a:xfrm>
            <a:off x="6185588" y="4813300"/>
            <a:ext cx="5460533" cy="1112838"/>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a:lvl2pPr>
          </a:lstStyle>
          <a:p>
            <a:pPr lvl="0"/>
            <a:r>
              <a:rPr lang="en-GB"/>
              <a:t>Click to edit text</a:t>
            </a:r>
            <a:endParaRPr lang="en-US"/>
          </a:p>
        </p:txBody>
      </p:sp>
      <p:pic>
        <p:nvPicPr>
          <p:cNvPr id="14" name="Colour logo RGB_DM.jpeg">
            <a:extLst>
              <a:ext uri="{FF2B5EF4-FFF2-40B4-BE49-F238E27FC236}">
                <a16:creationId xmlns:a16="http://schemas.microsoft.com/office/drawing/2014/main" id="{0DD0495A-6A5F-3E14-33AF-A568B71573E8}"/>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289424428"/>
      </p:ext>
    </p:extLst>
  </p:cSld>
  <p:clrMapOvr>
    <a:masterClrMapping/>
  </p:clrMapOvr>
  <p:transition spd="med"/>
</p:sldLayout>
</file>

<file path=ppt/slideLayouts/slideLayout79.xml><?xml version="1.0" encoding="utf-8"?>
<p:sldLayout xmlns:a="http://schemas.openxmlformats.org/drawingml/2006/main" xmlns:r="http://schemas.openxmlformats.org/officeDocument/2006/relationships" xmlns:p="http://schemas.openxmlformats.org/presentationml/2006/main" preserve="1" userDrawn="1">
  <p:cSld name="Two images with text">
    <p:spTree>
      <p:nvGrpSpPr>
        <p:cNvPr id="1" name=""/>
        <p:cNvGrpSpPr/>
        <p:nvPr/>
      </p:nvGrpSpPr>
      <p:grpSpPr>
        <a:xfrm>
          <a:off x="0" y="0"/>
          <a:ext cx="0" cy="0"/>
          <a:chOff x="0" y="0"/>
          <a:chExt cx="0" cy="0"/>
        </a:xfrm>
      </p:grpSpPr>
      <p:sp>
        <p:nvSpPr>
          <p:cNvPr id="12" name="Прямоугольник 8">
            <a:extLst>
              <a:ext uri="{FF2B5EF4-FFF2-40B4-BE49-F238E27FC236}">
                <a16:creationId xmlns:a16="http://schemas.microsoft.com/office/drawing/2014/main" id="{0A176429-81A5-6B4D-8C6A-2CE230732199}"/>
              </a:ext>
              <a:ext uri="{C183D7F6-B498-43B3-948B-1728B52AA6E4}">
                <adec:decorative xmlns:adec="http://schemas.microsoft.com/office/drawing/2017/decorative" val="1"/>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34767"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images with text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p:nvPr>
        </p:nvSpPr>
        <p:spPr>
          <a:xfrm>
            <a:off x="434767" y="2178049"/>
            <a:ext cx="5194633" cy="3074435"/>
          </a:xfrm>
          <a:prstGeom prst="rect">
            <a:avLst/>
          </a:prstGeom>
        </p:spPr>
        <p:txBody>
          <a:bodyPr/>
          <a:lstStyle/>
          <a:p>
            <a:endParaRPr lang="en-US"/>
          </a:p>
        </p:txBody>
      </p:sp>
      <p:sp>
        <p:nvSpPr>
          <p:cNvPr id="11" name="Picture Placeholder 5">
            <a:extLst>
              <a:ext uri="{FF2B5EF4-FFF2-40B4-BE49-F238E27FC236}">
                <a16:creationId xmlns:a16="http://schemas.microsoft.com/office/drawing/2014/main" id="{EC98B0A4-A0E3-1F44-84CC-189A56C2C365}"/>
              </a:ext>
              <a:ext uri="{C183D7F6-B498-43B3-948B-1728B52AA6E4}">
                <adec:decorative xmlns:adec="http://schemas.microsoft.com/office/drawing/2017/decorative" val="1"/>
              </a:ext>
            </a:extLst>
          </p:cNvPr>
          <p:cNvSpPr>
            <a:spLocks noGrp="1"/>
          </p:cNvSpPr>
          <p:nvPr>
            <p:ph type="pic" sz="quarter" idx="11"/>
          </p:nvPr>
        </p:nvSpPr>
        <p:spPr>
          <a:xfrm>
            <a:off x="6268496" y="2178049"/>
            <a:ext cx="5194633" cy="3074435"/>
          </a:xfrm>
          <a:prstGeom prst="rect">
            <a:avLst/>
          </a:prstGeom>
        </p:spPr>
        <p:txBody>
          <a:bodyPr/>
          <a:lstStyle/>
          <a:p>
            <a:endParaRPr lang="en-US"/>
          </a:p>
        </p:txBody>
      </p:sp>
      <p:sp>
        <p:nvSpPr>
          <p:cNvPr id="4" name="Text Placeholder 3">
            <a:extLst>
              <a:ext uri="{FF2B5EF4-FFF2-40B4-BE49-F238E27FC236}">
                <a16:creationId xmlns:a16="http://schemas.microsoft.com/office/drawing/2014/main" id="{6CFC0AC0-0366-0144-8813-E59F04936888}"/>
              </a:ext>
            </a:extLst>
          </p:cNvPr>
          <p:cNvSpPr>
            <a:spLocks noGrp="1"/>
          </p:cNvSpPr>
          <p:nvPr>
            <p:ph type="body" sz="quarter" idx="12" hasCustomPrompt="1"/>
          </p:nvPr>
        </p:nvSpPr>
        <p:spPr>
          <a:xfrm>
            <a:off x="434767" y="5580301"/>
            <a:ext cx="5194300" cy="319087"/>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p>
        </p:txBody>
      </p:sp>
      <p:sp>
        <p:nvSpPr>
          <p:cNvPr id="10" name="Text Placeholder 3">
            <a:extLst>
              <a:ext uri="{FF2B5EF4-FFF2-40B4-BE49-F238E27FC236}">
                <a16:creationId xmlns:a16="http://schemas.microsoft.com/office/drawing/2014/main" id="{0859CCFA-B432-924C-A742-52748A288887}"/>
              </a:ext>
            </a:extLst>
          </p:cNvPr>
          <p:cNvSpPr>
            <a:spLocks noGrp="1"/>
          </p:cNvSpPr>
          <p:nvPr>
            <p:ph type="body" sz="quarter" idx="13" hasCustomPrompt="1"/>
          </p:nvPr>
        </p:nvSpPr>
        <p:spPr>
          <a:xfrm>
            <a:off x="6268829" y="5580300"/>
            <a:ext cx="5194300" cy="319087"/>
          </a:xfrm>
          <a:prstGeom prst="rect">
            <a:avLst/>
          </a:prstGeom>
        </p:spPr>
        <p:txBody>
          <a:bodyPr/>
          <a:lstStyle>
            <a:lvl1pPr marL="0" indent="0">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text</a:t>
            </a:r>
          </a:p>
        </p:txBody>
      </p:sp>
      <p:pic>
        <p:nvPicPr>
          <p:cNvPr id="9" name="Colour logo RGB_DM.jpeg">
            <a:extLst>
              <a:ext uri="{FF2B5EF4-FFF2-40B4-BE49-F238E27FC236}">
                <a16:creationId xmlns:a16="http://schemas.microsoft.com/office/drawing/2014/main" id="{BCC23247-B3E4-7EF6-0786-18219034AFC7}"/>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156581396"/>
      </p:ext>
    </p:extLst>
  </p:cSld>
  <p:clrMapOvr>
    <a:masterClrMapping/>
  </p:clrMapOvr>
  <p:transition spd="med"/>
</p:sldLayout>
</file>

<file path=ppt/slideLayouts/slideLayout80.xml><?xml version="1.0" encoding="utf-8"?>
<p:sldLayout xmlns:a="http://schemas.openxmlformats.org/drawingml/2006/main" xmlns:r="http://schemas.openxmlformats.org/officeDocument/2006/relationships" xmlns:p="http://schemas.openxmlformats.org/presentationml/2006/main" preserve="1" userDrawn="1">
  <p:cSld name="Multiple logo slide">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8" name="Title 1">
            <a:extLst>
              <a:ext uri="{FF2B5EF4-FFF2-40B4-BE49-F238E27FC236}">
                <a16:creationId xmlns:a16="http://schemas.microsoft.com/office/drawing/2014/main" id="{2E2484D7-F300-634A-B0A7-F109B6FBA9A0}"/>
              </a:ext>
            </a:extLst>
          </p:cNvPr>
          <p:cNvSpPr>
            <a:spLocks noGrp="1"/>
          </p:cNvSpPr>
          <p:nvPr>
            <p:ph type="title" hasCustomPrompt="1"/>
          </p:nvPr>
        </p:nvSpPr>
        <p:spPr>
          <a:xfrm>
            <a:off x="464585" y="1262285"/>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Logo slide</a:t>
            </a:r>
            <a:endParaRPr lang="en-US"/>
          </a:p>
        </p:txBody>
      </p:sp>
      <p:sp>
        <p:nvSpPr>
          <p:cNvPr id="6" name="Picture Placeholder 5">
            <a:extLst>
              <a:ext uri="{FF2B5EF4-FFF2-40B4-BE49-F238E27FC236}">
                <a16:creationId xmlns:a16="http://schemas.microsoft.com/office/drawing/2014/main" id="{0EEF8897-9544-214A-B7FB-4E1EE04BBE72}"/>
              </a:ext>
              <a:ext uri="{C183D7F6-B498-43B3-948B-1728B52AA6E4}">
                <adec:decorative xmlns:adec="http://schemas.microsoft.com/office/drawing/2017/decorative" val="1"/>
              </a:ext>
            </a:extLst>
          </p:cNvPr>
          <p:cNvSpPr>
            <a:spLocks noGrp="1"/>
          </p:cNvSpPr>
          <p:nvPr>
            <p:ph type="pic" sz="quarter" idx="10" hasCustomPrompt="1"/>
          </p:nvPr>
        </p:nvSpPr>
        <p:spPr>
          <a:xfrm>
            <a:off x="464586" y="2178050"/>
            <a:ext cx="1424987" cy="1424987"/>
          </a:xfrm>
          <a:prstGeom prst="rect">
            <a:avLst/>
          </a:prstGeom>
        </p:spPr>
        <p:txBody>
          <a:bodyPr/>
          <a:lstStyle>
            <a:lvl1pPr marL="0" indent="0">
              <a:buNone/>
              <a:defRPr/>
            </a:lvl1pPr>
          </a:lstStyle>
          <a:p>
            <a:r>
              <a:rPr lang="en-US"/>
              <a:t>Logo</a:t>
            </a:r>
          </a:p>
        </p:txBody>
      </p:sp>
      <p:sp>
        <p:nvSpPr>
          <p:cNvPr id="13" name="Picture Placeholder 5">
            <a:extLst>
              <a:ext uri="{FF2B5EF4-FFF2-40B4-BE49-F238E27FC236}">
                <a16:creationId xmlns:a16="http://schemas.microsoft.com/office/drawing/2014/main" id="{B25DECDE-8443-0A48-A7CF-9FAD953A6339}"/>
              </a:ext>
              <a:ext uri="{C183D7F6-B498-43B3-948B-1728B52AA6E4}">
                <adec:decorative xmlns:adec="http://schemas.microsoft.com/office/drawing/2017/decorative" val="1"/>
              </a:ext>
            </a:extLst>
          </p:cNvPr>
          <p:cNvSpPr>
            <a:spLocks noGrp="1"/>
          </p:cNvSpPr>
          <p:nvPr>
            <p:ph type="pic" sz="quarter" idx="12" hasCustomPrompt="1"/>
          </p:nvPr>
        </p:nvSpPr>
        <p:spPr>
          <a:xfrm>
            <a:off x="4200932" y="2180561"/>
            <a:ext cx="1424987" cy="1424987"/>
          </a:xfrm>
          <a:prstGeom prst="rect">
            <a:avLst/>
          </a:prstGeom>
        </p:spPr>
        <p:txBody>
          <a:bodyPr/>
          <a:lstStyle>
            <a:lvl1pPr marL="0" indent="0">
              <a:buNone/>
              <a:defRPr/>
            </a:lvl1pPr>
          </a:lstStyle>
          <a:p>
            <a:r>
              <a:rPr lang="en-US"/>
              <a:t>Logo</a:t>
            </a:r>
          </a:p>
        </p:txBody>
      </p:sp>
      <p:sp>
        <p:nvSpPr>
          <p:cNvPr id="10" name="Picture Placeholder 5">
            <a:extLst>
              <a:ext uri="{FF2B5EF4-FFF2-40B4-BE49-F238E27FC236}">
                <a16:creationId xmlns:a16="http://schemas.microsoft.com/office/drawing/2014/main" id="{853A464F-E67A-0844-9E99-00A2592B8233}"/>
              </a:ext>
              <a:ext uri="{C183D7F6-B498-43B3-948B-1728B52AA6E4}">
                <adec:decorative xmlns:adec="http://schemas.microsoft.com/office/drawing/2017/decorative" val="1"/>
              </a:ext>
            </a:extLst>
          </p:cNvPr>
          <p:cNvSpPr>
            <a:spLocks noGrp="1"/>
          </p:cNvSpPr>
          <p:nvPr>
            <p:ph type="pic" sz="quarter" idx="14" hasCustomPrompt="1"/>
          </p:nvPr>
        </p:nvSpPr>
        <p:spPr>
          <a:xfrm>
            <a:off x="6069105" y="2180561"/>
            <a:ext cx="1424987" cy="1424987"/>
          </a:xfrm>
          <a:prstGeom prst="rect">
            <a:avLst/>
          </a:prstGeom>
        </p:spPr>
        <p:txBody>
          <a:bodyPr/>
          <a:lstStyle>
            <a:lvl1pPr marL="0" indent="0">
              <a:buNone/>
              <a:defRPr/>
            </a:lvl1pPr>
          </a:lstStyle>
          <a:p>
            <a:r>
              <a:rPr lang="en-US"/>
              <a:t>Logo</a:t>
            </a:r>
          </a:p>
        </p:txBody>
      </p:sp>
      <p:sp>
        <p:nvSpPr>
          <p:cNvPr id="14" name="Picture Placeholder 5">
            <a:extLst>
              <a:ext uri="{FF2B5EF4-FFF2-40B4-BE49-F238E27FC236}">
                <a16:creationId xmlns:a16="http://schemas.microsoft.com/office/drawing/2014/main" id="{A1FBCC91-167F-174E-A8A6-1AEFAC8E3D90}"/>
              </a:ext>
              <a:ext uri="{C183D7F6-B498-43B3-948B-1728B52AA6E4}">
                <adec:decorative xmlns:adec="http://schemas.microsoft.com/office/drawing/2017/decorative" val="1"/>
              </a:ext>
            </a:extLst>
          </p:cNvPr>
          <p:cNvSpPr>
            <a:spLocks noGrp="1"/>
          </p:cNvSpPr>
          <p:nvPr>
            <p:ph type="pic" sz="quarter" idx="15" hasCustomPrompt="1"/>
          </p:nvPr>
        </p:nvSpPr>
        <p:spPr>
          <a:xfrm>
            <a:off x="7937278" y="2180561"/>
            <a:ext cx="1424987" cy="1424987"/>
          </a:xfrm>
          <a:prstGeom prst="rect">
            <a:avLst/>
          </a:prstGeom>
        </p:spPr>
        <p:txBody>
          <a:bodyPr/>
          <a:lstStyle>
            <a:lvl1pPr marL="0" indent="0">
              <a:buNone/>
              <a:defRPr/>
            </a:lvl1pPr>
          </a:lstStyle>
          <a:p>
            <a:r>
              <a:rPr lang="en-US"/>
              <a:t>Logo</a:t>
            </a:r>
          </a:p>
        </p:txBody>
      </p:sp>
      <p:sp>
        <p:nvSpPr>
          <p:cNvPr id="19" name="Picture Placeholder 5">
            <a:extLst>
              <a:ext uri="{FF2B5EF4-FFF2-40B4-BE49-F238E27FC236}">
                <a16:creationId xmlns:a16="http://schemas.microsoft.com/office/drawing/2014/main" id="{18B2014B-7BC8-0B40-865F-DE303BA6585C}"/>
              </a:ext>
              <a:ext uri="{C183D7F6-B498-43B3-948B-1728B52AA6E4}">
                <adec:decorative xmlns:adec="http://schemas.microsoft.com/office/drawing/2017/decorative" val="1"/>
              </a:ext>
            </a:extLst>
          </p:cNvPr>
          <p:cNvSpPr>
            <a:spLocks noGrp="1"/>
          </p:cNvSpPr>
          <p:nvPr>
            <p:ph type="pic" sz="quarter" idx="16" hasCustomPrompt="1"/>
          </p:nvPr>
        </p:nvSpPr>
        <p:spPr>
          <a:xfrm>
            <a:off x="9805451" y="2180561"/>
            <a:ext cx="1424987" cy="1424987"/>
          </a:xfrm>
          <a:prstGeom prst="rect">
            <a:avLst/>
          </a:prstGeom>
        </p:spPr>
        <p:txBody>
          <a:bodyPr/>
          <a:lstStyle>
            <a:lvl1pPr marL="0" indent="0">
              <a:buNone/>
              <a:defRPr/>
            </a:lvl1pPr>
          </a:lstStyle>
          <a:p>
            <a:r>
              <a:rPr lang="en-US"/>
              <a:t>Logo</a:t>
            </a:r>
          </a:p>
        </p:txBody>
      </p:sp>
      <p:sp>
        <p:nvSpPr>
          <p:cNvPr id="20" name="Picture Placeholder 5">
            <a:extLst>
              <a:ext uri="{FF2B5EF4-FFF2-40B4-BE49-F238E27FC236}">
                <a16:creationId xmlns:a16="http://schemas.microsoft.com/office/drawing/2014/main" id="{A42AE922-E20A-744C-84E2-518ECDE24198}"/>
              </a:ext>
              <a:ext uri="{C183D7F6-B498-43B3-948B-1728B52AA6E4}">
                <adec:decorative xmlns:adec="http://schemas.microsoft.com/office/drawing/2017/decorative" val="1"/>
              </a:ext>
            </a:extLst>
          </p:cNvPr>
          <p:cNvSpPr>
            <a:spLocks noGrp="1"/>
          </p:cNvSpPr>
          <p:nvPr>
            <p:ph type="pic" sz="quarter" idx="17" hasCustomPrompt="1"/>
          </p:nvPr>
        </p:nvSpPr>
        <p:spPr>
          <a:xfrm>
            <a:off x="464585" y="3947216"/>
            <a:ext cx="1424987" cy="1424987"/>
          </a:xfrm>
          <a:prstGeom prst="rect">
            <a:avLst/>
          </a:prstGeom>
        </p:spPr>
        <p:txBody>
          <a:bodyPr/>
          <a:lstStyle>
            <a:lvl1pPr marL="0" indent="0">
              <a:buNone/>
              <a:defRPr/>
            </a:lvl1pPr>
          </a:lstStyle>
          <a:p>
            <a:r>
              <a:rPr lang="en-US"/>
              <a:t>Logo</a:t>
            </a:r>
          </a:p>
        </p:txBody>
      </p:sp>
      <p:sp>
        <p:nvSpPr>
          <p:cNvPr id="21" name="Picture Placeholder 5">
            <a:extLst>
              <a:ext uri="{FF2B5EF4-FFF2-40B4-BE49-F238E27FC236}">
                <a16:creationId xmlns:a16="http://schemas.microsoft.com/office/drawing/2014/main" id="{CCEA9B6A-827F-2441-98C9-641038AE25E6}"/>
              </a:ext>
              <a:ext uri="{C183D7F6-B498-43B3-948B-1728B52AA6E4}">
                <adec:decorative xmlns:adec="http://schemas.microsoft.com/office/drawing/2017/decorative" val="1"/>
              </a:ext>
            </a:extLst>
          </p:cNvPr>
          <p:cNvSpPr>
            <a:spLocks noGrp="1"/>
          </p:cNvSpPr>
          <p:nvPr>
            <p:ph type="pic" sz="quarter" idx="18" hasCustomPrompt="1"/>
          </p:nvPr>
        </p:nvSpPr>
        <p:spPr>
          <a:xfrm>
            <a:off x="2332758" y="3941555"/>
            <a:ext cx="1424987" cy="1424987"/>
          </a:xfrm>
          <a:prstGeom prst="rect">
            <a:avLst/>
          </a:prstGeom>
        </p:spPr>
        <p:txBody>
          <a:bodyPr/>
          <a:lstStyle>
            <a:lvl1pPr marL="0" indent="0">
              <a:buNone/>
              <a:defRPr/>
            </a:lvl1pPr>
          </a:lstStyle>
          <a:p>
            <a:r>
              <a:rPr lang="en-US"/>
              <a:t>Logo</a:t>
            </a:r>
          </a:p>
        </p:txBody>
      </p:sp>
      <p:sp>
        <p:nvSpPr>
          <p:cNvPr id="22" name="Picture Placeholder 5">
            <a:extLst>
              <a:ext uri="{FF2B5EF4-FFF2-40B4-BE49-F238E27FC236}">
                <a16:creationId xmlns:a16="http://schemas.microsoft.com/office/drawing/2014/main" id="{B5D2A66B-93CD-0049-A7AF-6B6124A74D34}"/>
              </a:ext>
              <a:ext uri="{C183D7F6-B498-43B3-948B-1728B52AA6E4}">
                <adec:decorative xmlns:adec="http://schemas.microsoft.com/office/drawing/2017/decorative" val="1"/>
              </a:ext>
            </a:extLst>
          </p:cNvPr>
          <p:cNvSpPr>
            <a:spLocks noGrp="1"/>
          </p:cNvSpPr>
          <p:nvPr>
            <p:ph type="pic" sz="quarter" idx="19" hasCustomPrompt="1"/>
          </p:nvPr>
        </p:nvSpPr>
        <p:spPr>
          <a:xfrm>
            <a:off x="4200931" y="3949727"/>
            <a:ext cx="1424987" cy="1424987"/>
          </a:xfrm>
          <a:prstGeom prst="rect">
            <a:avLst/>
          </a:prstGeom>
        </p:spPr>
        <p:txBody>
          <a:bodyPr/>
          <a:lstStyle>
            <a:lvl1pPr marL="0" indent="0">
              <a:buNone/>
              <a:defRPr/>
            </a:lvl1pPr>
          </a:lstStyle>
          <a:p>
            <a:r>
              <a:rPr lang="en-US"/>
              <a:t>Logo</a:t>
            </a:r>
          </a:p>
        </p:txBody>
      </p:sp>
      <p:sp>
        <p:nvSpPr>
          <p:cNvPr id="23" name="Picture Placeholder 5">
            <a:extLst>
              <a:ext uri="{FF2B5EF4-FFF2-40B4-BE49-F238E27FC236}">
                <a16:creationId xmlns:a16="http://schemas.microsoft.com/office/drawing/2014/main" id="{B1149AC7-DA38-594B-9391-77A3DC88AF80}"/>
              </a:ext>
              <a:ext uri="{C183D7F6-B498-43B3-948B-1728B52AA6E4}">
                <adec:decorative xmlns:adec="http://schemas.microsoft.com/office/drawing/2017/decorative" val="1"/>
              </a:ext>
            </a:extLst>
          </p:cNvPr>
          <p:cNvSpPr>
            <a:spLocks noGrp="1"/>
          </p:cNvSpPr>
          <p:nvPr>
            <p:ph type="pic" sz="quarter" idx="20" hasCustomPrompt="1"/>
          </p:nvPr>
        </p:nvSpPr>
        <p:spPr>
          <a:xfrm>
            <a:off x="6069104" y="3949727"/>
            <a:ext cx="1424987" cy="1424987"/>
          </a:xfrm>
          <a:prstGeom prst="rect">
            <a:avLst/>
          </a:prstGeom>
        </p:spPr>
        <p:txBody>
          <a:bodyPr/>
          <a:lstStyle>
            <a:lvl1pPr marL="0" indent="0">
              <a:buNone/>
              <a:defRPr/>
            </a:lvl1pPr>
          </a:lstStyle>
          <a:p>
            <a:r>
              <a:rPr lang="en-US"/>
              <a:t>Logo</a:t>
            </a:r>
          </a:p>
        </p:txBody>
      </p:sp>
      <p:sp>
        <p:nvSpPr>
          <p:cNvPr id="24" name="Picture Placeholder 5">
            <a:extLst>
              <a:ext uri="{FF2B5EF4-FFF2-40B4-BE49-F238E27FC236}">
                <a16:creationId xmlns:a16="http://schemas.microsoft.com/office/drawing/2014/main" id="{3CE59067-057C-AB46-BE60-2EA853E323F1}"/>
              </a:ext>
              <a:ext uri="{C183D7F6-B498-43B3-948B-1728B52AA6E4}">
                <adec:decorative xmlns:adec="http://schemas.microsoft.com/office/drawing/2017/decorative" val="1"/>
              </a:ext>
            </a:extLst>
          </p:cNvPr>
          <p:cNvSpPr>
            <a:spLocks noGrp="1"/>
          </p:cNvSpPr>
          <p:nvPr>
            <p:ph type="pic" sz="quarter" idx="21" hasCustomPrompt="1"/>
          </p:nvPr>
        </p:nvSpPr>
        <p:spPr>
          <a:xfrm>
            <a:off x="7937277" y="3949727"/>
            <a:ext cx="1424987" cy="1424987"/>
          </a:xfrm>
          <a:prstGeom prst="rect">
            <a:avLst/>
          </a:prstGeom>
        </p:spPr>
        <p:txBody>
          <a:bodyPr/>
          <a:lstStyle>
            <a:lvl1pPr marL="0" indent="0">
              <a:buNone/>
              <a:defRPr/>
            </a:lvl1pPr>
          </a:lstStyle>
          <a:p>
            <a:r>
              <a:rPr lang="en-US"/>
              <a:t>Logo</a:t>
            </a:r>
          </a:p>
        </p:txBody>
      </p:sp>
      <p:sp>
        <p:nvSpPr>
          <p:cNvPr id="25" name="Picture Placeholder 5">
            <a:extLst>
              <a:ext uri="{FF2B5EF4-FFF2-40B4-BE49-F238E27FC236}">
                <a16:creationId xmlns:a16="http://schemas.microsoft.com/office/drawing/2014/main" id="{AA4C0EA4-6DE1-6142-835A-1288D6233FE2}"/>
              </a:ext>
              <a:ext uri="{C183D7F6-B498-43B3-948B-1728B52AA6E4}">
                <adec:decorative xmlns:adec="http://schemas.microsoft.com/office/drawing/2017/decorative" val="1"/>
              </a:ext>
            </a:extLst>
          </p:cNvPr>
          <p:cNvSpPr>
            <a:spLocks noGrp="1"/>
          </p:cNvSpPr>
          <p:nvPr>
            <p:ph type="pic" sz="quarter" idx="22" hasCustomPrompt="1"/>
          </p:nvPr>
        </p:nvSpPr>
        <p:spPr>
          <a:xfrm>
            <a:off x="9805450" y="3949727"/>
            <a:ext cx="1424987" cy="1424987"/>
          </a:xfrm>
          <a:prstGeom prst="rect">
            <a:avLst/>
          </a:prstGeom>
        </p:spPr>
        <p:txBody>
          <a:bodyPr/>
          <a:lstStyle>
            <a:lvl1pPr marL="0" indent="0">
              <a:buNone/>
              <a:defRPr/>
            </a:lvl1pPr>
          </a:lstStyle>
          <a:p>
            <a:r>
              <a:rPr lang="en-US"/>
              <a:t>Logo</a:t>
            </a:r>
          </a:p>
        </p:txBody>
      </p:sp>
      <p:sp>
        <p:nvSpPr>
          <p:cNvPr id="26" name="Picture Placeholder 5">
            <a:extLst>
              <a:ext uri="{FF2B5EF4-FFF2-40B4-BE49-F238E27FC236}">
                <a16:creationId xmlns:a16="http://schemas.microsoft.com/office/drawing/2014/main" id="{83711FC0-E14E-D440-B2BE-78D39D340C41}"/>
              </a:ext>
              <a:ext uri="{C183D7F6-B498-43B3-948B-1728B52AA6E4}">
                <adec:decorative xmlns:adec="http://schemas.microsoft.com/office/drawing/2017/decorative" val="1"/>
              </a:ext>
            </a:extLst>
          </p:cNvPr>
          <p:cNvSpPr>
            <a:spLocks noGrp="1"/>
          </p:cNvSpPr>
          <p:nvPr>
            <p:ph type="pic" sz="quarter" idx="23" hasCustomPrompt="1"/>
          </p:nvPr>
        </p:nvSpPr>
        <p:spPr>
          <a:xfrm>
            <a:off x="2332758" y="2178050"/>
            <a:ext cx="1424987" cy="1424987"/>
          </a:xfrm>
          <a:prstGeom prst="rect">
            <a:avLst/>
          </a:prstGeom>
        </p:spPr>
        <p:txBody>
          <a:bodyPr/>
          <a:lstStyle>
            <a:lvl1pPr marL="0" indent="0">
              <a:buNone/>
              <a:defRPr/>
            </a:lvl1pPr>
          </a:lstStyle>
          <a:p>
            <a:r>
              <a:rPr lang="en-US"/>
              <a:t>Logo</a:t>
            </a:r>
          </a:p>
        </p:txBody>
      </p:sp>
    </p:spTree>
    <p:extLst>
      <p:ext uri="{BB962C8B-B14F-4D97-AF65-F5344CB8AC3E}">
        <p14:creationId xmlns:p14="http://schemas.microsoft.com/office/powerpoint/2010/main" val="1787770224"/>
      </p:ext>
    </p:extLst>
  </p:cSld>
  <p:clrMapOvr>
    <a:masterClrMapping/>
  </p:clrMapOvr>
  <p:transition spd="med"/>
</p:sldLayout>
</file>

<file path=ppt/slideLayouts/slideLayout81.xml><?xml version="1.0" encoding="utf-8"?>
<p:sldLayout xmlns:a="http://schemas.openxmlformats.org/drawingml/2006/main" xmlns:r="http://schemas.openxmlformats.org/officeDocument/2006/relationships" xmlns:p="http://schemas.openxmlformats.org/presentationml/2006/main" showMasterSp="0" preserve="1" userDrawn="1">
  <p:cSld name="Blank with UoC logo">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Colour logo RGB_DM.jpeg">
            <a:extLst>
              <a:ext uri="{FF2B5EF4-FFF2-40B4-BE49-F238E27FC236}">
                <a16:creationId xmlns:a16="http://schemas.microsoft.com/office/drawing/2014/main" id="{C674B692-E044-CC1E-B0D0-454F55B1CAE4}"/>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938477540"/>
      </p:ext>
    </p:extLst>
  </p:cSld>
  <p:clrMapOvr>
    <a:masterClrMapping/>
  </p:clrMapOvr>
  <p:transition spd="med"/>
</p:sldLayout>
</file>

<file path=ppt/slideLayouts/slideLayout82.xml><?xml version="1.0" encoding="utf-8"?>
<p:sldLayout xmlns:a="http://schemas.openxmlformats.org/drawingml/2006/main" xmlns:r="http://schemas.openxmlformats.org/officeDocument/2006/relationships" xmlns:p="http://schemas.openxmlformats.org/presentationml/2006/main" showMasterSp="0" preserve="1" userDrawn="1">
  <p:cSld name="Five Icons on Circles with Text">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0" y="2565"/>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Cambridge blue circles slide</a:t>
            </a:r>
            <a:endParaRPr lang="en-US"/>
          </a:p>
        </p:txBody>
      </p:sp>
      <p:sp>
        <p:nvSpPr>
          <p:cNvPr id="3" name="Text Placeholder 2">
            <a:extLst>
              <a:ext uri="{FF2B5EF4-FFF2-40B4-BE49-F238E27FC236}">
                <a16:creationId xmlns:a16="http://schemas.microsoft.com/office/drawing/2014/main" id="{55025930-FE87-8940-A521-80DA1CD11870}"/>
              </a:ext>
            </a:extLst>
          </p:cNvPr>
          <p:cNvSpPr>
            <a:spLocks noGrp="1"/>
          </p:cNvSpPr>
          <p:nvPr>
            <p:ph type="body" sz="quarter" idx="10" hasCustomPrompt="1"/>
          </p:nvPr>
        </p:nvSpPr>
        <p:spPr>
          <a:xfrm>
            <a:off x="598055" y="4349840"/>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0" name="Text Placeholder 2">
            <a:extLst>
              <a:ext uri="{FF2B5EF4-FFF2-40B4-BE49-F238E27FC236}">
                <a16:creationId xmlns:a16="http://schemas.microsoft.com/office/drawing/2014/main" id="{6D631F0D-8D57-FC49-A915-F7EBEACC62C6}"/>
              </a:ext>
            </a:extLst>
          </p:cNvPr>
          <p:cNvSpPr>
            <a:spLocks noGrp="1"/>
          </p:cNvSpPr>
          <p:nvPr>
            <p:ph type="body" sz="quarter" idx="11" hasCustomPrompt="1"/>
          </p:nvPr>
        </p:nvSpPr>
        <p:spPr>
          <a:xfrm>
            <a:off x="2955284" y="433606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1" name="Text Placeholder 2">
            <a:extLst>
              <a:ext uri="{FF2B5EF4-FFF2-40B4-BE49-F238E27FC236}">
                <a16:creationId xmlns:a16="http://schemas.microsoft.com/office/drawing/2014/main" id="{5418BF70-E45B-A345-B77B-63EF4C27817A}"/>
              </a:ext>
            </a:extLst>
          </p:cNvPr>
          <p:cNvSpPr>
            <a:spLocks noGrp="1"/>
          </p:cNvSpPr>
          <p:nvPr>
            <p:ph type="body" sz="quarter" idx="12" hasCustomPrompt="1"/>
          </p:nvPr>
        </p:nvSpPr>
        <p:spPr>
          <a:xfrm>
            <a:off x="7704004" y="433606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2" name="Text Placeholder 2">
            <a:extLst>
              <a:ext uri="{FF2B5EF4-FFF2-40B4-BE49-F238E27FC236}">
                <a16:creationId xmlns:a16="http://schemas.microsoft.com/office/drawing/2014/main" id="{8AD74AF9-7F7B-8646-8ED6-E70E7B65C1E1}"/>
              </a:ext>
            </a:extLst>
          </p:cNvPr>
          <p:cNvSpPr>
            <a:spLocks noGrp="1"/>
          </p:cNvSpPr>
          <p:nvPr>
            <p:ph type="body" sz="quarter" idx="13" hasCustomPrompt="1"/>
          </p:nvPr>
        </p:nvSpPr>
        <p:spPr>
          <a:xfrm>
            <a:off x="10085732" y="433606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7" name="Text Placeholder 2">
            <a:extLst>
              <a:ext uri="{FF2B5EF4-FFF2-40B4-BE49-F238E27FC236}">
                <a16:creationId xmlns:a16="http://schemas.microsoft.com/office/drawing/2014/main" id="{1CB57C4D-4D34-6849-A54F-C386D598FAEF}"/>
              </a:ext>
            </a:extLst>
          </p:cNvPr>
          <p:cNvSpPr>
            <a:spLocks noGrp="1"/>
          </p:cNvSpPr>
          <p:nvPr>
            <p:ph type="body" sz="quarter" idx="14" hasCustomPrompt="1"/>
          </p:nvPr>
        </p:nvSpPr>
        <p:spPr>
          <a:xfrm>
            <a:off x="5301111" y="4359781"/>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7" name="Picture Placeholder 6">
            <a:extLst>
              <a:ext uri="{FF2B5EF4-FFF2-40B4-BE49-F238E27FC236}">
                <a16:creationId xmlns:a16="http://schemas.microsoft.com/office/drawing/2014/main" id="{65C895C2-681E-E843-A259-0511E554B554}"/>
              </a:ext>
              <a:ext uri="{C183D7F6-B498-43B3-948B-1728B52AA6E4}">
                <adec:decorative xmlns:adec="http://schemas.microsoft.com/office/drawing/2017/decorative" val="1"/>
              </a:ext>
            </a:extLst>
          </p:cNvPr>
          <p:cNvSpPr>
            <a:spLocks noGrp="1"/>
          </p:cNvSpPr>
          <p:nvPr>
            <p:ph type="pic" sz="quarter" idx="15" hasCustomPrompt="1"/>
          </p:nvPr>
        </p:nvSpPr>
        <p:spPr>
          <a:xfrm>
            <a:off x="713055" y="2443163"/>
            <a:ext cx="1350962" cy="1443037"/>
          </a:xfrm>
          <a:prstGeom prst="rect">
            <a:avLst/>
          </a:prstGeom>
        </p:spPr>
        <p:txBody>
          <a:bodyPr/>
          <a:lstStyle>
            <a:lvl1pPr marL="0" indent="0">
              <a:buNone/>
              <a:defRPr/>
            </a:lvl1pPr>
          </a:lstStyle>
          <a:p>
            <a:r>
              <a:rPr lang="en-US"/>
              <a:t>Icon</a:t>
            </a:r>
          </a:p>
        </p:txBody>
      </p:sp>
      <p:sp>
        <p:nvSpPr>
          <p:cNvPr id="28" name="Picture Placeholder 6">
            <a:extLst>
              <a:ext uri="{FF2B5EF4-FFF2-40B4-BE49-F238E27FC236}">
                <a16:creationId xmlns:a16="http://schemas.microsoft.com/office/drawing/2014/main" id="{C47E7ECE-48AB-6E48-8A9C-C8A99CB3A43F}"/>
              </a:ext>
              <a:ext uri="{C183D7F6-B498-43B3-948B-1728B52AA6E4}">
                <adec:decorative xmlns:adec="http://schemas.microsoft.com/office/drawing/2017/decorative" val="1"/>
              </a:ext>
            </a:extLst>
          </p:cNvPr>
          <p:cNvSpPr>
            <a:spLocks noGrp="1"/>
          </p:cNvSpPr>
          <p:nvPr>
            <p:ph type="pic" sz="quarter" idx="16" hasCustomPrompt="1"/>
          </p:nvPr>
        </p:nvSpPr>
        <p:spPr>
          <a:xfrm>
            <a:off x="3069585" y="2443163"/>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9" name="Picture Placeholder 6">
            <a:extLst>
              <a:ext uri="{FF2B5EF4-FFF2-40B4-BE49-F238E27FC236}">
                <a16:creationId xmlns:a16="http://schemas.microsoft.com/office/drawing/2014/main" id="{CE9972EC-C9D6-8A48-835B-0E6B7875BCFE}"/>
              </a:ext>
              <a:ext uri="{C183D7F6-B498-43B3-948B-1728B52AA6E4}">
                <adec:decorative xmlns:adec="http://schemas.microsoft.com/office/drawing/2017/decorative" val="1"/>
              </a:ext>
            </a:extLst>
          </p:cNvPr>
          <p:cNvSpPr>
            <a:spLocks noGrp="1"/>
          </p:cNvSpPr>
          <p:nvPr>
            <p:ph type="pic" sz="quarter" idx="17" hasCustomPrompt="1"/>
          </p:nvPr>
        </p:nvSpPr>
        <p:spPr>
          <a:xfrm>
            <a:off x="5413741" y="2443163"/>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0" name="Picture Placeholder 6">
            <a:extLst>
              <a:ext uri="{FF2B5EF4-FFF2-40B4-BE49-F238E27FC236}">
                <a16:creationId xmlns:a16="http://schemas.microsoft.com/office/drawing/2014/main" id="{EDE8649F-2920-9445-9CB4-612AECFD0FC3}"/>
              </a:ext>
              <a:ext uri="{C183D7F6-B498-43B3-948B-1728B52AA6E4}">
                <adec:decorative xmlns:adec="http://schemas.microsoft.com/office/drawing/2017/decorative" val="1"/>
              </a:ext>
            </a:extLst>
          </p:cNvPr>
          <p:cNvSpPr>
            <a:spLocks noGrp="1"/>
          </p:cNvSpPr>
          <p:nvPr>
            <p:ph type="pic" sz="quarter" idx="18" hasCustomPrompt="1"/>
          </p:nvPr>
        </p:nvSpPr>
        <p:spPr>
          <a:xfrm>
            <a:off x="7761154" y="2455195"/>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1" name="Picture Placeholder 6">
            <a:extLst>
              <a:ext uri="{FF2B5EF4-FFF2-40B4-BE49-F238E27FC236}">
                <a16:creationId xmlns:a16="http://schemas.microsoft.com/office/drawing/2014/main" id="{677096CB-BEE8-E342-9743-F60CC1B37E2C}"/>
              </a:ext>
              <a:ext uri="{C183D7F6-B498-43B3-948B-1728B52AA6E4}">
                <adec:decorative xmlns:adec="http://schemas.microsoft.com/office/drawing/2017/decorative" val="1"/>
              </a:ext>
            </a:extLst>
          </p:cNvPr>
          <p:cNvSpPr>
            <a:spLocks noGrp="1"/>
          </p:cNvSpPr>
          <p:nvPr>
            <p:ph type="pic" sz="quarter" idx="19" hasCustomPrompt="1"/>
          </p:nvPr>
        </p:nvSpPr>
        <p:spPr>
          <a:xfrm>
            <a:off x="10113075" y="2455195"/>
            <a:ext cx="1350962" cy="1443037"/>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pic>
        <p:nvPicPr>
          <p:cNvPr id="33" name="Colour logo RGB_DM.jpeg">
            <a:extLst>
              <a:ext uri="{FF2B5EF4-FFF2-40B4-BE49-F238E27FC236}">
                <a16:creationId xmlns:a16="http://schemas.microsoft.com/office/drawing/2014/main" id="{FD28B0AE-044C-F64A-88F1-14A7D7F75182}"/>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191705806"/>
      </p:ext>
    </p:extLst>
  </p:cSld>
  <p:clrMapOvr>
    <a:masterClrMapping/>
  </p:clrMapOvr>
  <p:transition spd="med"/>
</p:sldLayout>
</file>

<file path=ppt/slideLayouts/slideLayout83.xml><?xml version="1.0" encoding="utf-8"?>
<p:sldLayout xmlns:a="http://schemas.openxmlformats.org/drawingml/2006/main" xmlns:r="http://schemas.openxmlformats.org/officeDocument/2006/relationships" xmlns:p="http://schemas.openxmlformats.org/presentationml/2006/main" showMasterSp="0" preserve="1" userDrawn="1">
  <p:cSld name="Five grey circles for icons ">
    <p:spTree>
      <p:nvGrpSpPr>
        <p:cNvPr id="1" name=""/>
        <p:cNvGrpSpPr/>
        <p:nvPr/>
      </p:nvGrpSpPr>
      <p:grpSpPr>
        <a:xfrm>
          <a:off x="0" y="0"/>
          <a:ext cx="0" cy="0"/>
          <a:chOff x="0" y="0"/>
          <a:chExt cx="0" cy="0"/>
        </a:xfrm>
      </p:grpSpPr>
      <p:sp>
        <p:nvSpPr>
          <p:cNvPr id="21" name="Прямоугольник 8">
            <a:extLst>
              <a:ext uri="{FF2B5EF4-FFF2-40B4-BE49-F238E27FC236}">
                <a16:creationId xmlns:a16="http://schemas.microsoft.com/office/drawing/2014/main" id="{209E3B24-08AA-D544-9763-7B9604F89650}"/>
              </a:ext>
            </a:extLst>
          </p:cNvPr>
          <p:cNvSpPr/>
          <p:nvPr userDrawn="1"/>
        </p:nvSpPr>
        <p:spPr>
          <a:xfrm>
            <a:off x="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5073"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Cambridge blue strip/circles slide</a:t>
            </a:r>
            <a:endParaRPr lang="en-US"/>
          </a:p>
        </p:txBody>
      </p:sp>
      <p:pic>
        <p:nvPicPr>
          <p:cNvPr id="10" name="UoC_BrandTexture_SingleColour_RGB_UoC_SingleColour_LCB_CMYK.png">
            <a:extLst>
              <a:ext uri="{FF2B5EF4-FFF2-40B4-BE49-F238E27FC236}">
                <a16:creationId xmlns:a16="http://schemas.microsoft.com/office/drawing/2014/main" id="{5678C70A-86AB-A742-BF8C-6CA1574D99E9}"/>
              </a:ext>
              <a:ext uri="{C183D7F6-B498-43B3-948B-1728B52AA6E4}">
                <adec:decorative xmlns:adec="http://schemas.microsoft.com/office/drawing/2017/decorative" val="1"/>
              </a:ext>
            </a:extLst>
          </p:cNvPr>
          <p:cNvPicPr>
            <a:picLocks noChangeAspect="1"/>
          </p:cNvPicPr>
          <p:nvPr userDrawn="1"/>
        </p:nvPicPr>
        <p:blipFill>
          <a:blip r:embed="rId2">
            <a:alphaModFix amt="89894"/>
          </a:blip>
          <a:srcRect l="928" t="37802" r="15100" b="25943"/>
          <a:stretch>
            <a:fillRect/>
          </a:stretch>
        </p:blipFill>
        <p:spPr>
          <a:xfrm>
            <a:off x="595" y="1948457"/>
            <a:ext cx="12190816" cy="2960911"/>
          </a:xfrm>
          <a:prstGeom prst="rect">
            <a:avLst/>
          </a:prstGeom>
          <a:ln w="12700">
            <a:miter lim="400000"/>
          </a:ln>
        </p:spPr>
      </p:pic>
      <p:sp>
        <p:nvSpPr>
          <p:cNvPr id="16" name="Circle">
            <a:extLst>
              <a:ext uri="{FF2B5EF4-FFF2-40B4-BE49-F238E27FC236}">
                <a16:creationId xmlns:a16="http://schemas.microsoft.com/office/drawing/2014/main" id="{34B2F1D2-F567-DB40-BADC-6C414C45CD78}"/>
              </a:ext>
            </a:extLst>
          </p:cNvPr>
          <p:cNvSpPr/>
          <p:nvPr userDrawn="1"/>
        </p:nvSpPr>
        <p:spPr>
          <a:xfrm>
            <a:off x="530124" y="2388732"/>
            <a:ext cx="1403742" cy="1403742"/>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17" name="Circle">
            <a:extLst>
              <a:ext uri="{FF2B5EF4-FFF2-40B4-BE49-F238E27FC236}">
                <a16:creationId xmlns:a16="http://schemas.microsoft.com/office/drawing/2014/main" id="{07AB089A-1FA1-BF49-AB8C-7995B04A4028}"/>
              </a:ext>
            </a:extLst>
          </p:cNvPr>
          <p:cNvSpPr/>
          <p:nvPr userDrawn="1"/>
        </p:nvSpPr>
        <p:spPr>
          <a:xfrm>
            <a:off x="2766887" y="2388732"/>
            <a:ext cx="1403742" cy="1403742"/>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18" name="Circle">
            <a:extLst>
              <a:ext uri="{FF2B5EF4-FFF2-40B4-BE49-F238E27FC236}">
                <a16:creationId xmlns:a16="http://schemas.microsoft.com/office/drawing/2014/main" id="{7B9E3FE2-FEE8-1C4E-9F00-6F99765CC464}"/>
              </a:ext>
            </a:extLst>
          </p:cNvPr>
          <p:cNvSpPr/>
          <p:nvPr userDrawn="1"/>
        </p:nvSpPr>
        <p:spPr>
          <a:xfrm>
            <a:off x="5052546" y="2393690"/>
            <a:ext cx="1393826" cy="1393826"/>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19" name="Circle">
            <a:extLst>
              <a:ext uri="{FF2B5EF4-FFF2-40B4-BE49-F238E27FC236}">
                <a16:creationId xmlns:a16="http://schemas.microsoft.com/office/drawing/2014/main" id="{4A04ABC2-80E7-F143-9AC8-83AFA692422D}"/>
              </a:ext>
            </a:extLst>
          </p:cNvPr>
          <p:cNvSpPr/>
          <p:nvPr userDrawn="1"/>
        </p:nvSpPr>
        <p:spPr>
          <a:xfrm>
            <a:off x="7304344" y="2415789"/>
            <a:ext cx="1393826" cy="1393826"/>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20" name="Circle">
            <a:extLst>
              <a:ext uri="{FF2B5EF4-FFF2-40B4-BE49-F238E27FC236}">
                <a16:creationId xmlns:a16="http://schemas.microsoft.com/office/drawing/2014/main" id="{F7658BE0-AD56-2E49-992A-C0F85B7B96B8}"/>
              </a:ext>
            </a:extLst>
          </p:cNvPr>
          <p:cNvSpPr/>
          <p:nvPr userDrawn="1"/>
        </p:nvSpPr>
        <p:spPr>
          <a:xfrm>
            <a:off x="9547836" y="2398648"/>
            <a:ext cx="1393826" cy="1393826"/>
          </a:xfrm>
          <a:prstGeom prst="ellipse">
            <a:avLst/>
          </a:prstGeom>
          <a:solidFill>
            <a:srgbClr val="FFFFFF">
              <a:alpha val="80056"/>
            </a:srgbClr>
          </a:solidFill>
          <a:ln w="12700">
            <a:miter lim="400000"/>
          </a:ln>
        </p:spPr>
        <p:txBody>
          <a:bodyPr lIns="45718" tIns="45718" rIns="45718" bIns="45718" anchor="ctr"/>
          <a:lstStyle/>
          <a:p>
            <a:pPr>
              <a:defRPr>
                <a:latin typeface="Open Sans Regular"/>
                <a:ea typeface="Open Sans Regular"/>
                <a:cs typeface="Open Sans Regular"/>
                <a:sym typeface="Open Sans Regular"/>
              </a:defRPr>
            </a:pPr>
            <a:endParaRPr/>
          </a:p>
        </p:txBody>
      </p:sp>
      <p:sp>
        <p:nvSpPr>
          <p:cNvPr id="3" name="Picture Placeholder 2">
            <a:extLst>
              <a:ext uri="{FF2B5EF4-FFF2-40B4-BE49-F238E27FC236}">
                <a16:creationId xmlns:a16="http://schemas.microsoft.com/office/drawing/2014/main" id="{5BDE6242-5706-9B4F-996F-C7C230D18703}"/>
              </a:ext>
              <a:ext uri="{C183D7F6-B498-43B3-948B-1728B52AA6E4}">
                <adec:decorative xmlns:adec="http://schemas.microsoft.com/office/drawing/2017/decorative" val="1"/>
              </a:ext>
            </a:extLst>
          </p:cNvPr>
          <p:cNvSpPr>
            <a:spLocks noGrp="1"/>
          </p:cNvSpPr>
          <p:nvPr>
            <p:ph type="pic" sz="quarter" idx="10" hasCustomPrompt="1"/>
          </p:nvPr>
        </p:nvSpPr>
        <p:spPr>
          <a:xfrm>
            <a:off x="663929" y="2635250"/>
            <a:ext cx="1121453" cy="877971"/>
          </a:xfrm>
          <a:prstGeom prst="rect">
            <a:avLst/>
          </a:prstGeom>
        </p:spPr>
        <p:txBody>
          <a:bodyPr/>
          <a:lstStyle>
            <a:lvl1pPr marL="0" indent="0">
              <a:buNone/>
              <a:defRPr/>
            </a:lvl1pPr>
          </a:lstStyle>
          <a:p>
            <a:r>
              <a:rPr lang="en-US"/>
              <a:t>Icon</a:t>
            </a:r>
          </a:p>
        </p:txBody>
      </p:sp>
      <p:sp>
        <p:nvSpPr>
          <p:cNvPr id="22" name="Picture Placeholder 2">
            <a:extLst>
              <a:ext uri="{FF2B5EF4-FFF2-40B4-BE49-F238E27FC236}">
                <a16:creationId xmlns:a16="http://schemas.microsoft.com/office/drawing/2014/main" id="{1BFC58C9-871F-4347-BEF0-13FB7F9434E9}"/>
              </a:ext>
              <a:ext uri="{C183D7F6-B498-43B3-948B-1728B52AA6E4}">
                <adec:decorative xmlns:adec="http://schemas.microsoft.com/office/drawing/2017/decorative" val="1"/>
              </a:ext>
            </a:extLst>
          </p:cNvPr>
          <p:cNvSpPr>
            <a:spLocks noGrp="1"/>
          </p:cNvSpPr>
          <p:nvPr>
            <p:ph type="pic" sz="quarter" idx="11" hasCustomPrompt="1"/>
          </p:nvPr>
        </p:nvSpPr>
        <p:spPr>
          <a:xfrm>
            <a:off x="2912990" y="2659313"/>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3" name="Picture Placeholder 2">
            <a:extLst>
              <a:ext uri="{FF2B5EF4-FFF2-40B4-BE49-F238E27FC236}">
                <a16:creationId xmlns:a16="http://schemas.microsoft.com/office/drawing/2014/main" id="{2EAD3FA7-7602-6A4F-BB80-156EE27FCFC8}"/>
              </a:ext>
              <a:ext uri="{C183D7F6-B498-43B3-948B-1728B52AA6E4}">
                <adec:decorative xmlns:adec="http://schemas.microsoft.com/office/drawing/2017/decorative" val="1"/>
              </a:ext>
            </a:extLst>
          </p:cNvPr>
          <p:cNvSpPr>
            <a:spLocks noGrp="1"/>
          </p:cNvSpPr>
          <p:nvPr>
            <p:ph type="pic" sz="quarter" idx="12" hasCustomPrompt="1"/>
          </p:nvPr>
        </p:nvSpPr>
        <p:spPr>
          <a:xfrm>
            <a:off x="5169681" y="2659313"/>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4" name="Picture Placeholder 2">
            <a:extLst>
              <a:ext uri="{FF2B5EF4-FFF2-40B4-BE49-F238E27FC236}">
                <a16:creationId xmlns:a16="http://schemas.microsoft.com/office/drawing/2014/main" id="{D3A1FEF2-1052-784F-B581-7866A5DE1981}"/>
              </a:ext>
              <a:ext uri="{C183D7F6-B498-43B3-948B-1728B52AA6E4}">
                <adec:decorative xmlns:adec="http://schemas.microsoft.com/office/drawing/2017/decorative" val="1"/>
              </a:ext>
            </a:extLst>
          </p:cNvPr>
          <p:cNvSpPr>
            <a:spLocks noGrp="1"/>
          </p:cNvSpPr>
          <p:nvPr>
            <p:ph type="pic" sz="quarter" idx="13" hasCustomPrompt="1"/>
          </p:nvPr>
        </p:nvSpPr>
        <p:spPr>
          <a:xfrm>
            <a:off x="7440530" y="2673716"/>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5" name="Picture Placeholder 2">
            <a:extLst>
              <a:ext uri="{FF2B5EF4-FFF2-40B4-BE49-F238E27FC236}">
                <a16:creationId xmlns:a16="http://schemas.microsoft.com/office/drawing/2014/main" id="{3F336894-E920-9945-B200-4F46ACB6F8FE}"/>
              </a:ext>
              <a:ext uri="{C183D7F6-B498-43B3-948B-1728B52AA6E4}">
                <adec:decorative xmlns:adec="http://schemas.microsoft.com/office/drawing/2017/decorative" val="1"/>
              </a:ext>
            </a:extLst>
          </p:cNvPr>
          <p:cNvSpPr>
            <a:spLocks noGrp="1"/>
          </p:cNvSpPr>
          <p:nvPr>
            <p:ph type="pic" sz="quarter" idx="14" hasCustomPrompt="1"/>
          </p:nvPr>
        </p:nvSpPr>
        <p:spPr>
          <a:xfrm>
            <a:off x="9681336" y="2659314"/>
            <a:ext cx="1121453" cy="877971"/>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7" name="Text Placeholder 26">
            <a:extLst>
              <a:ext uri="{FF2B5EF4-FFF2-40B4-BE49-F238E27FC236}">
                <a16:creationId xmlns:a16="http://schemas.microsoft.com/office/drawing/2014/main" id="{8E5A792D-7881-DA47-B67B-6A9AED804F23}"/>
              </a:ext>
            </a:extLst>
          </p:cNvPr>
          <p:cNvSpPr>
            <a:spLocks noGrp="1"/>
          </p:cNvSpPr>
          <p:nvPr>
            <p:ph type="body" sz="quarter" idx="15" hasCustomPrompt="1"/>
          </p:nvPr>
        </p:nvSpPr>
        <p:spPr>
          <a:xfrm>
            <a:off x="522980" y="3979980"/>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28" name="Text Placeholder 26">
            <a:extLst>
              <a:ext uri="{FF2B5EF4-FFF2-40B4-BE49-F238E27FC236}">
                <a16:creationId xmlns:a16="http://schemas.microsoft.com/office/drawing/2014/main" id="{BA10E996-58AD-3D44-AA2E-2500D6C8CE64}"/>
              </a:ext>
            </a:extLst>
          </p:cNvPr>
          <p:cNvSpPr>
            <a:spLocks noGrp="1"/>
          </p:cNvSpPr>
          <p:nvPr>
            <p:ph type="body" sz="quarter" idx="16" hasCustomPrompt="1"/>
          </p:nvPr>
        </p:nvSpPr>
        <p:spPr>
          <a:xfrm>
            <a:off x="2767279" y="3979980"/>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29" name="Text Placeholder 26">
            <a:extLst>
              <a:ext uri="{FF2B5EF4-FFF2-40B4-BE49-F238E27FC236}">
                <a16:creationId xmlns:a16="http://schemas.microsoft.com/office/drawing/2014/main" id="{6630B48E-9A17-124B-B8F7-BFA13131E263}"/>
              </a:ext>
            </a:extLst>
          </p:cNvPr>
          <p:cNvSpPr>
            <a:spLocks noGrp="1"/>
          </p:cNvSpPr>
          <p:nvPr>
            <p:ph type="body" sz="quarter" idx="17" hasCustomPrompt="1"/>
          </p:nvPr>
        </p:nvSpPr>
        <p:spPr>
          <a:xfrm>
            <a:off x="5052546" y="3975022"/>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30" name="Text Placeholder 26">
            <a:extLst>
              <a:ext uri="{FF2B5EF4-FFF2-40B4-BE49-F238E27FC236}">
                <a16:creationId xmlns:a16="http://schemas.microsoft.com/office/drawing/2014/main" id="{47ACFCF4-33E3-014C-8A92-A7DEBB2F317C}"/>
              </a:ext>
            </a:extLst>
          </p:cNvPr>
          <p:cNvSpPr>
            <a:spLocks noGrp="1"/>
          </p:cNvSpPr>
          <p:nvPr>
            <p:ph type="body" sz="quarter" idx="18" hasCustomPrompt="1"/>
          </p:nvPr>
        </p:nvSpPr>
        <p:spPr>
          <a:xfrm>
            <a:off x="7331997" y="3975022"/>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sp>
        <p:nvSpPr>
          <p:cNvPr id="31" name="Text Placeholder 26">
            <a:extLst>
              <a:ext uri="{FF2B5EF4-FFF2-40B4-BE49-F238E27FC236}">
                <a16:creationId xmlns:a16="http://schemas.microsoft.com/office/drawing/2014/main" id="{094FF055-4CDA-9746-A300-EF1D03AB9629}"/>
              </a:ext>
            </a:extLst>
          </p:cNvPr>
          <p:cNvSpPr>
            <a:spLocks noGrp="1"/>
          </p:cNvSpPr>
          <p:nvPr>
            <p:ph type="body" sz="quarter" idx="19" hasCustomPrompt="1"/>
          </p:nvPr>
        </p:nvSpPr>
        <p:spPr>
          <a:xfrm>
            <a:off x="9547836" y="3970553"/>
            <a:ext cx="1403350" cy="312737"/>
          </a:xfrm>
          <a:prstGeom prst="rect">
            <a:avLst/>
          </a:prstGeom>
        </p:spPr>
        <p:txBody>
          <a:bodyPr>
            <a:noAutofit/>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Text</a:t>
            </a:r>
            <a:endParaRPr lang="en-US"/>
          </a:p>
        </p:txBody>
      </p:sp>
      <p:pic>
        <p:nvPicPr>
          <p:cNvPr id="26" name="Colour logo RGB_DM.jpeg">
            <a:extLst>
              <a:ext uri="{FF2B5EF4-FFF2-40B4-BE49-F238E27FC236}">
                <a16:creationId xmlns:a16="http://schemas.microsoft.com/office/drawing/2014/main" id="{7CCDDDD8-5A1D-8940-9A82-B9C272EF9162}"/>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035028665"/>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showMasterSp="0" preserve="1" userDrawn="1">
  <p:cSld name="Five Icons on Squares with Text">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32" name="UoC_BrandTexture_SingleColour_RGB_UoC_SingleColour_CB_Texture_CMYK.png">
            <a:extLst>
              <a:ext uri="{FF2B5EF4-FFF2-40B4-BE49-F238E27FC236}">
                <a16:creationId xmlns:a16="http://schemas.microsoft.com/office/drawing/2014/main" id="{7D2A6EBE-AC87-3448-99AB-687BB8BC99D3}"/>
              </a:ext>
              <a:ext uri="{C183D7F6-B498-43B3-948B-1728B52AA6E4}">
                <adec:decorative xmlns:adec="http://schemas.microsoft.com/office/drawing/2017/decorative" val="1"/>
              </a:ext>
            </a:extLst>
          </p:cNvPr>
          <p:cNvPicPr>
            <a:picLocks noChangeAspect="1"/>
          </p:cNvPicPr>
          <p:nvPr userDrawn="1"/>
        </p:nvPicPr>
        <p:blipFill>
          <a:blip r:embed="rId2"/>
          <a:srcRect l="33966" t="1510" r="45226" b="65462"/>
          <a:stretch>
            <a:fillRect/>
          </a:stretch>
        </p:blipFill>
        <p:spPr>
          <a:xfrm>
            <a:off x="417503" y="2503077"/>
            <a:ext cx="1888744" cy="1687016"/>
          </a:xfrm>
          <a:prstGeom prst="rect">
            <a:avLst/>
          </a:prstGeom>
          <a:ln w="12700">
            <a:miter lim="400000"/>
          </a:ln>
        </p:spPr>
      </p:pic>
      <p:pic>
        <p:nvPicPr>
          <p:cNvPr id="33" name="UoC_BrandTexture_SingleColour_RGB_UoC_SingleColour_CB_Texture_CMYK.png">
            <a:extLst>
              <a:ext uri="{FF2B5EF4-FFF2-40B4-BE49-F238E27FC236}">
                <a16:creationId xmlns:a16="http://schemas.microsoft.com/office/drawing/2014/main" id="{8D248FAF-B4E0-9147-9C2B-6266D9548D8D}"/>
              </a:ext>
              <a:ext uri="{C183D7F6-B498-43B3-948B-1728B52AA6E4}">
                <adec:decorative xmlns:adec="http://schemas.microsoft.com/office/drawing/2017/decorative" val="1"/>
              </a:ext>
            </a:extLst>
          </p:cNvPr>
          <p:cNvPicPr>
            <a:picLocks noChangeAspect="1"/>
          </p:cNvPicPr>
          <p:nvPr userDrawn="1"/>
        </p:nvPicPr>
        <p:blipFill>
          <a:blip r:embed="rId2"/>
          <a:srcRect l="68310" t="45095" r="18417" b="33672"/>
          <a:stretch>
            <a:fillRect/>
          </a:stretch>
        </p:blipFill>
        <p:spPr>
          <a:xfrm>
            <a:off x="7375447" y="2503077"/>
            <a:ext cx="1874112" cy="1687016"/>
          </a:xfrm>
          <a:prstGeom prst="rect">
            <a:avLst/>
          </a:prstGeom>
          <a:ln w="12700">
            <a:miter lim="400000"/>
          </a:ln>
        </p:spPr>
      </p:pic>
      <p:pic>
        <p:nvPicPr>
          <p:cNvPr id="34" name="UoC_BrandTexture_SingleColour_RGB_UoC_SingleColour_CB_Texture_CMYK.png">
            <a:extLst>
              <a:ext uri="{FF2B5EF4-FFF2-40B4-BE49-F238E27FC236}">
                <a16:creationId xmlns:a16="http://schemas.microsoft.com/office/drawing/2014/main" id="{837F686A-D1E7-5A4B-904D-28C06328065C}"/>
              </a:ext>
              <a:ext uri="{C183D7F6-B498-43B3-948B-1728B52AA6E4}">
                <adec:decorative xmlns:adec="http://schemas.microsoft.com/office/drawing/2017/decorative" val="1"/>
              </a:ext>
            </a:extLst>
          </p:cNvPr>
          <p:cNvPicPr>
            <a:picLocks noChangeAspect="1"/>
          </p:cNvPicPr>
          <p:nvPr userDrawn="1"/>
        </p:nvPicPr>
        <p:blipFill>
          <a:blip r:embed="rId2"/>
          <a:srcRect l="50071" t="53938" r="34430" b="21462"/>
          <a:stretch>
            <a:fillRect/>
          </a:stretch>
        </p:blipFill>
        <p:spPr>
          <a:xfrm>
            <a:off x="2748903" y="2503077"/>
            <a:ext cx="1888744" cy="1687016"/>
          </a:xfrm>
          <a:prstGeom prst="rect">
            <a:avLst/>
          </a:prstGeom>
          <a:ln w="12700">
            <a:miter lim="400000"/>
          </a:ln>
        </p:spPr>
      </p:pic>
      <p:pic>
        <p:nvPicPr>
          <p:cNvPr id="35" name="UoC_BrandTexture_SingleColour_RGB_UoC_SingleColour_CB_Texture_CMYK.png">
            <a:extLst>
              <a:ext uri="{FF2B5EF4-FFF2-40B4-BE49-F238E27FC236}">
                <a16:creationId xmlns:a16="http://schemas.microsoft.com/office/drawing/2014/main" id="{22EC0DDB-14F5-A84D-83A2-2E6A33551CDF}"/>
              </a:ext>
              <a:ext uri="{C183D7F6-B498-43B3-948B-1728B52AA6E4}">
                <adec:decorative xmlns:adec="http://schemas.microsoft.com/office/drawing/2017/decorative" val="1"/>
              </a:ext>
            </a:extLst>
          </p:cNvPr>
          <p:cNvPicPr>
            <a:picLocks noChangeAspect="1"/>
          </p:cNvPicPr>
          <p:nvPr userDrawn="1"/>
        </p:nvPicPr>
        <p:blipFill>
          <a:blip r:embed="rId2"/>
          <a:srcRect l="46493" t="7156" r="38008" b="68244"/>
          <a:stretch>
            <a:fillRect/>
          </a:stretch>
        </p:blipFill>
        <p:spPr>
          <a:xfrm>
            <a:off x="5080303" y="2507169"/>
            <a:ext cx="1888744" cy="1687016"/>
          </a:xfrm>
          <a:prstGeom prst="rect">
            <a:avLst/>
          </a:prstGeom>
          <a:ln w="12700">
            <a:miter lim="400000"/>
          </a:ln>
        </p:spPr>
      </p:pic>
      <p:pic>
        <p:nvPicPr>
          <p:cNvPr id="36" name="UoC_BrandTexture_SingleColour_RGB_UoC_SingleColour_CB_Texture_CMYK.png">
            <a:extLst>
              <a:ext uri="{FF2B5EF4-FFF2-40B4-BE49-F238E27FC236}">
                <a16:creationId xmlns:a16="http://schemas.microsoft.com/office/drawing/2014/main" id="{9C095093-AAF9-514E-8EDB-6A55EABD4F3F}"/>
              </a:ext>
              <a:ext uri="{C183D7F6-B498-43B3-948B-1728B52AA6E4}">
                <adec:decorative xmlns:adec="http://schemas.microsoft.com/office/drawing/2017/decorative" val="1"/>
              </a:ext>
            </a:extLst>
          </p:cNvPr>
          <p:cNvPicPr>
            <a:picLocks noChangeAspect="1"/>
          </p:cNvPicPr>
          <p:nvPr userDrawn="1"/>
        </p:nvPicPr>
        <p:blipFill>
          <a:blip r:embed="rId2"/>
          <a:srcRect l="52918" t="2519" r="31795" b="73028"/>
          <a:stretch>
            <a:fillRect/>
          </a:stretch>
        </p:blipFill>
        <p:spPr>
          <a:xfrm>
            <a:off x="9655959" y="2508109"/>
            <a:ext cx="1862935" cy="1676955"/>
          </a:xfrm>
          <a:prstGeom prst="rect">
            <a:avLst/>
          </a:prstGeom>
          <a:ln w="12700">
            <a:miter lim="400000"/>
          </a:ln>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Cambridge blue squares slide</a:t>
            </a:r>
            <a:endParaRPr lang="en-US"/>
          </a:p>
        </p:txBody>
      </p:sp>
      <p:sp>
        <p:nvSpPr>
          <p:cNvPr id="3" name="Text Placeholder 2">
            <a:extLst>
              <a:ext uri="{FF2B5EF4-FFF2-40B4-BE49-F238E27FC236}">
                <a16:creationId xmlns:a16="http://schemas.microsoft.com/office/drawing/2014/main" id="{55025930-FE87-8940-A521-80DA1CD11870}"/>
              </a:ext>
            </a:extLst>
          </p:cNvPr>
          <p:cNvSpPr>
            <a:spLocks noGrp="1"/>
          </p:cNvSpPr>
          <p:nvPr>
            <p:ph type="body" sz="quarter" idx="10" hasCustomPrompt="1"/>
          </p:nvPr>
        </p:nvSpPr>
        <p:spPr>
          <a:xfrm>
            <a:off x="638509" y="4472950"/>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0" name="Text Placeholder 2">
            <a:extLst>
              <a:ext uri="{FF2B5EF4-FFF2-40B4-BE49-F238E27FC236}">
                <a16:creationId xmlns:a16="http://schemas.microsoft.com/office/drawing/2014/main" id="{6D631F0D-8D57-FC49-A915-F7EBEACC62C6}"/>
              </a:ext>
            </a:extLst>
          </p:cNvPr>
          <p:cNvSpPr>
            <a:spLocks noGrp="1"/>
          </p:cNvSpPr>
          <p:nvPr>
            <p:ph type="body" sz="quarter" idx="11" hasCustomPrompt="1"/>
          </p:nvPr>
        </p:nvSpPr>
        <p:spPr>
          <a:xfrm>
            <a:off x="2972929" y="4459179"/>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1" name="Text Placeholder 2">
            <a:extLst>
              <a:ext uri="{FF2B5EF4-FFF2-40B4-BE49-F238E27FC236}">
                <a16:creationId xmlns:a16="http://schemas.microsoft.com/office/drawing/2014/main" id="{5418BF70-E45B-A345-B77B-63EF4C27817A}"/>
              </a:ext>
            </a:extLst>
          </p:cNvPr>
          <p:cNvSpPr>
            <a:spLocks noGrp="1"/>
          </p:cNvSpPr>
          <p:nvPr>
            <p:ph type="body" sz="quarter" idx="12" hasCustomPrompt="1"/>
          </p:nvPr>
        </p:nvSpPr>
        <p:spPr>
          <a:xfrm>
            <a:off x="7560421" y="445917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2" name="Text Placeholder 2">
            <a:extLst>
              <a:ext uri="{FF2B5EF4-FFF2-40B4-BE49-F238E27FC236}">
                <a16:creationId xmlns:a16="http://schemas.microsoft.com/office/drawing/2014/main" id="{8AD74AF9-7F7B-8646-8ED6-E70E7B65C1E1}"/>
              </a:ext>
            </a:extLst>
          </p:cNvPr>
          <p:cNvSpPr>
            <a:spLocks noGrp="1"/>
          </p:cNvSpPr>
          <p:nvPr>
            <p:ph type="body" sz="quarter" idx="13" hasCustomPrompt="1"/>
          </p:nvPr>
        </p:nvSpPr>
        <p:spPr>
          <a:xfrm>
            <a:off x="9831483" y="4459179"/>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7" name="Text Placeholder 2">
            <a:extLst>
              <a:ext uri="{FF2B5EF4-FFF2-40B4-BE49-F238E27FC236}">
                <a16:creationId xmlns:a16="http://schemas.microsoft.com/office/drawing/2014/main" id="{1CB57C4D-4D34-6849-A54F-C386D598FAEF}"/>
              </a:ext>
            </a:extLst>
          </p:cNvPr>
          <p:cNvSpPr>
            <a:spLocks noGrp="1"/>
          </p:cNvSpPr>
          <p:nvPr>
            <p:ph type="body" sz="quarter" idx="14" hasCustomPrompt="1"/>
          </p:nvPr>
        </p:nvSpPr>
        <p:spPr>
          <a:xfrm>
            <a:off x="5266675" y="4482891"/>
            <a:ext cx="1465263" cy="323850"/>
          </a:xfrm>
          <a:prstGeom prst="rect">
            <a:avLst/>
          </a:prstGeom>
        </p:spPr>
        <p:txBody>
          <a:bodyPr/>
          <a:lstStyle>
            <a:lvl1pPr marL="0" indent="0" algn="ct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7" name="Picture Placeholder 6">
            <a:extLst>
              <a:ext uri="{FF2B5EF4-FFF2-40B4-BE49-F238E27FC236}">
                <a16:creationId xmlns:a16="http://schemas.microsoft.com/office/drawing/2014/main" id="{65C895C2-681E-E843-A259-0511E554B554}"/>
              </a:ext>
              <a:ext uri="{C183D7F6-B498-43B3-948B-1728B52AA6E4}">
                <adec:decorative xmlns:adec="http://schemas.microsoft.com/office/drawing/2017/decorative" val="1"/>
              </a:ext>
            </a:extLst>
          </p:cNvPr>
          <p:cNvSpPr>
            <a:spLocks noGrp="1"/>
          </p:cNvSpPr>
          <p:nvPr>
            <p:ph type="pic" sz="quarter" idx="15" hasCustomPrompt="1"/>
          </p:nvPr>
        </p:nvSpPr>
        <p:spPr>
          <a:xfrm>
            <a:off x="424434" y="2503075"/>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8" name="Picture Placeholder 6">
            <a:extLst>
              <a:ext uri="{FF2B5EF4-FFF2-40B4-BE49-F238E27FC236}">
                <a16:creationId xmlns:a16="http://schemas.microsoft.com/office/drawing/2014/main" id="{C47E7ECE-48AB-6E48-8A9C-C8A99CB3A43F}"/>
              </a:ext>
              <a:ext uri="{C183D7F6-B498-43B3-948B-1728B52AA6E4}">
                <adec:decorative xmlns:adec="http://schemas.microsoft.com/office/drawing/2017/decorative" val="1"/>
              </a:ext>
            </a:extLst>
          </p:cNvPr>
          <p:cNvSpPr>
            <a:spLocks noGrp="1"/>
          </p:cNvSpPr>
          <p:nvPr>
            <p:ph type="pic" sz="quarter" idx="16" hasCustomPrompt="1"/>
          </p:nvPr>
        </p:nvSpPr>
        <p:spPr>
          <a:xfrm>
            <a:off x="2766432" y="2513138"/>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9" name="Picture Placeholder 6">
            <a:extLst>
              <a:ext uri="{FF2B5EF4-FFF2-40B4-BE49-F238E27FC236}">
                <a16:creationId xmlns:a16="http://schemas.microsoft.com/office/drawing/2014/main" id="{CE9972EC-C9D6-8A48-835B-0E6B7875BCFE}"/>
              </a:ext>
              <a:ext uri="{C183D7F6-B498-43B3-948B-1728B52AA6E4}">
                <adec:decorative xmlns:adec="http://schemas.microsoft.com/office/drawing/2017/decorative" val="1"/>
              </a:ext>
            </a:extLst>
          </p:cNvPr>
          <p:cNvSpPr>
            <a:spLocks noGrp="1"/>
          </p:cNvSpPr>
          <p:nvPr>
            <p:ph type="pic" sz="quarter" idx="17" hasCustomPrompt="1"/>
          </p:nvPr>
        </p:nvSpPr>
        <p:spPr>
          <a:xfrm>
            <a:off x="5087496" y="2503075"/>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0" name="Picture Placeholder 6">
            <a:extLst>
              <a:ext uri="{FF2B5EF4-FFF2-40B4-BE49-F238E27FC236}">
                <a16:creationId xmlns:a16="http://schemas.microsoft.com/office/drawing/2014/main" id="{EDE8649F-2920-9445-9CB4-612AECFD0FC3}"/>
              </a:ext>
              <a:ext uri="{C183D7F6-B498-43B3-948B-1728B52AA6E4}">
                <adec:decorative xmlns:adec="http://schemas.microsoft.com/office/drawing/2017/decorative" val="1"/>
              </a:ext>
            </a:extLst>
          </p:cNvPr>
          <p:cNvSpPr>
            <a:spLocks noGrp="1"/>
          </p:cNvSpPr>
          <p:nvPr>
            <p:ph type="pic" sz="quarter" idx="18" hasCustomPrompt="1"/>
          </p:nvPr>
        </p:nvSpPr>
        <p:spPr>
          <a:xfrm>
            <a:off x="7384896" y="2503077"/>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1" name="Picture Placeholder 6">
            <a:extLst>
              <a:ext uri="{FF2B5EF4-FFF2-40B4-BE49-F238E27FC236}">
                <a16:creationId xmlns:a16="http://schemas.microsoft.com/office/drawing/2014/main" id="{677096CB-BEE8-E342-9743-F60CC1B37E2C}"/>
              </a:ext>
              <a:ext uri="{C183D7F6-B498-43B3-948B-1728B52AA6E4}">
                <adec:decorative xmlns:adec="http://schemas.microsoft.com/office/drawing/2017/decorative" val="1"/>
              </a:ext>
            </a:extLst>
          </p:cNvPr>
          <p:cNvSpPr>
            <a:spLocks noGrp="1"/>
          </p:cNvSpPr>
          <p:nvPr>
            <p:ph type="pic" sz="quarter" idx="19" hasCustomPrompt="1"/>
          </p:nvPr>
        </p:nvSpPr>
        <p:spPr>
          <a:xfrm>
            <a:off x="9655958" y="2503077"/>
            <a:ext cx="1862935" cy="167695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pic>
        <p:nvPicPr>
          <p:cNvPr id="23" name="Colour logo RGB_DM.jpeg">
            <a:extLst>
              <a:ext uri="{FF2B5EF4-FFF2-40B4-BE49-F238E27FC236}">
                <a16:creationId xmlns:a16="http://schemas.microsoft.com/office/drawing/2014/main" id="{F1141302-E204-8C45-9500-24D78FBBC6AF}"/>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30038620"/>
      </p:ext>
    </p:extLst>
  </p:cSld>
  <p:clrMapOvr>
    <a:masterClrMapping/>
  </p:clrMapOvr>
  <p:transition spd="med"/>
</p:sldLayout>
</file>

<file path=ppt/slideLayouts/slideLayout85.xml><?xml version="1.0" encoding="utf-8"?>
<p:sldLayout xmlns:a="http://schemas.openxmlformats.org/drawingml/2006/main" xmlns:r="http://schemas.openxmlformats.org/officeDocument/2006/relationships" xmlns:p="http://schemas.openxmlformats.org/presentationml/2006/main" showMasterSp="0" preserve="1" userDrawn="1">
  <p:cSld name="Five icons on navy squares">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15073"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26" name="UoC_BrandTexture_SingleColour_RGB_UoC_SingleColour_LCB_CMYK.png">
            <a:extLst>
              <a:ext uri="{FF2B5EF4-FFF2-40B4-BE49-F238E27FC236}">
                <a16:creationId xmlns:a16="http://schemas.microsoft.com/office/drawing/2014/main" id="{BB1AAC86-2820-824B-9AEA-0FCBCA49C4D5}"/>
              </a:ext>
              <a:ext uri="{C183D7F6-B498-43B3-948B-1728B52AA6E4}">
                <adec:decorative xmlns:adec="http://schemas.microsoft.com/office/drawing/2017/decorative" val="1"/>
              </a:ext>
            </a:extLst>
          </p:cNvPr>
          <p:cNvPicPr>
            <a:picLocks noChangeAspect="1"/>
          </p:cNvPicPr>
          <p:nvPr userDrawn="1"/>
        </p:nvPicPr>
        <p:blipFill>
          <a:blip r:embed="rId2">
            <a:alphaModFix amt="89894"/>
          </a:blip>
          <a:srcRect l="928" t="25125" r="15100" b="44611"/>
          <a:stretch>
            <a:fillRect/>
          </a:stretch>
        </p:blipFill>
        <p:spPr>
          <a:xfrm>
            <a:off x="-15669" y="2879448"/>
            <a:ext cx="12280555" cy="2471592"/>
          </a:xfrm>
          <a:prstGeom prst="rect">
            <a:avLst/>
          </a:prstGeom>
          <a:ln w="12700">
            <a:miter lim="400000"/>
          </a:ln>
        </p:spPr>
      </p:pic>
      <p:pic>
        <p:nvPicPr>
          <p:cNvPr id="32" name="UoC_BrandTexture_Expressive_RGB-01.png">
            <a:extLst>
              <a:ext uri="{FF2B5EF4-FFF2-40B4-BE49-F238E27FC236}">
                <a16:creationId xmlns:a16="http://schemas.microsoft.com/office/drawing/2014/main" id="{44BBA009-AB1F-6E47-811B-087372846848}"/>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2894621" y="2139669"/>
            <a:ext cx="1888744" cy="1687016"/>
          </a:xfrm>
          <a:prstGeom prst="rect">
            <a:avLst/>
          </a:prstGeom>
          <a:ln w="12700">
            <a:miter lim="400000"/>
          </a:ln>
        </p:spPr>
      </p:pic>
      <p:pic>
        <p:nvPicPr>
          <p:cNvPr id="33" name="UoC_BrandTexture_Expressive_RGB-01.png">
            <a:extLst>
              <a:ext uri="{FF2B5EF4-FFF2-40B4-BE49-F238E27FC236}">
                <a16:creationId xmlns:a16="http://schemas.microsoft.com/office/drawing/2014/main" id="{8B8ACEF6-57DA-EC45-9B10-9F883D16BB0F}"/>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5170777" y="2139669"/>
            <a:ext cx="1888744" cy="1687016"/>
          </a:xfrm>
          <a:prstGeom prst="rect">
            <a:avLst/>
          </a:prstGeom>
          <a:ln w="12700">
            <a:miter lim="400000"/>
          </a:ln>
        </p:spPr>
      </p:pic>
      <p:pic>
        <p:nvPicPr>
          <p:cNvPr id="34" name="UoC_BrandTexture_Expressive_RGB-01.png">
            <a:extLst>
              <a:ext uri="{FF2B5EF4-FFF2-40B4-BE49-F238E27FC236}">
                <a16:creationId xmlns:a16="http://schemas.microsoft.com/office/drawing/2014/main" id="{D51A886A-4793-D240-9A63-BB23197B5B33}"/>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7446255" y="2139669"/>
            <a:ext cx="1888744" cy="1687016"/>
          </a:xfrm>
          <a:prstGeom prst="rect">
            <a:avLst/>
          </a:prstGeom>
          <a:ln w="12700">
            <a:miter lim="400000"/>
          </a:ln>
        </p:spPr>
      </p:pic>
      <p:pic>
        <p:nvPicPr>
          <p:cNvPr id="35" name="UoC_BrandTexture_Expressive_RGB-01.png">
            <a:extLst>
              <a:ext uri="{FF2B5EF4-FFF2-40B4-BE49-F238E27FC236}">
                <a16:creationId xmlns:a16="http://schemas.microsoft.com/office/drawing/2014/main" id="{1EDF3FE7-32B0-FA4E-B001-1D2AEFCCEFF0}"/>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9686702" y="2139669"/>
            <a:ext cx="1888744" cy="1687016"/>
          </a:xfrm>
          <a:prstGeom prst="rect">
            <a:avLst/>
          </a:prstGeom>
          <a:ln w="12700">
            <a:miter lim="400000"/>
          </a:ln>
        </p:spPr>
      </p:pic>
      <p:pic>
        <p:nvPicPr>
          <p:cNvPr id="36" name="UoC_BrandTexture_Expressive_RGB-01.png">
            <a:extLst>
              <a:ext uri="{FF2B5EF4-FFF2-40B4-BE49-F238E27FC236}">
                <a16:creationId xmlns:a16="http://schemas.microsoft.com/office/drawing/2014/main" id="{50728033-ABDF-5146-891A-EA5B1CCDDEBE}"/>
              </a:ext>
              <a:ext uri="{C183D7F6-B498-43B3-948B-1728B52AA6E4}">
                <adec:decorative xmlns:adec="http://schemas.microsoft.com/office/drawing/2017/decorative" val="1"/>
              </a:ext>
            </a:extLst>
          </p:cNvPr>
          <p:cNvPicPr>
            <a:picLocks noChangeAspect="1"/>
          </p:cNvPicPr>
          <p:nvPr userDrawn="1"/>
        </p:nvPicPr>
        <p:blipFill>
          <a:blip r:embed="rId3"/>
          <a:srcRect l="10100" t="5367" r="66325" b="57214"/>
          <a:stretch>
            <a:fillRect/>
          </a:stretch>
        </p:blipFill>
        <p:spPr>
          <a:xfrm>
            <a:off x="654852" y="2139669"/>
            <a:ext cx="1888745" cy="1687016"/>
          </a:xfrm>
          <a:prstGeom prst="rect">
            <a:avLst/>
          </a:prstGeom>
          <a:ln w="12700">
            <a:miter lim="400000"/>
          </a:ln>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Five icons on navy squares slide</a:t>
            </a:r>
            <a:endParaRPr lang="en-US"/>
          </a:p>
        </p:txBody>
      </p:sp>
      <p:sp>
        <p:nvSpPr>
          <p:cNvPr id="3" name="Picture Placeholder 2">
            <a:extLst>
              <a:ext uri="{FF2B5EF4-FFF2-40B4-BE49-F238E27FC236}">
                <a16:creationId xmlns:a16="http://schemas.microsoft.com/office/drawing/2014/main" id="{5BDE6242-5706-9B4F-996F-C7C230D18703}"/>
              </a:ext>
              <a:ext uri="{C183D7F6-B498-43B3-948B-1728B52AA6E4}">
                <adec:decorative xmlns:adec="http://schemas.microsoft.com/office/drawing/2017/decorative" val="1"/>
              </a:ext>
            </a:extLst>
          </p:cNvPr>
          <p:cNvSpPr>
            <a:spLocks noGrp="1"/>
          </p:cNvSpPr>
          <p:nvPr>
            <p:ph type="pic" sz="quarter" idx="10" hasCustomPrompt="1"/>
          </p:nvPr>
        </p:nvSpPr>
        <p:spPr>
          <a:xfrm>
            <a:off x="654852" y="2139669"/>
            <a:ext cx="1888065" cy="1687016"/>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27" name="Text Placeholder 26">
            <a:extLst>
              <a:ext uri="{FF2B5EF4-FFF2-40B4-BE49-F238E27FC236}">
                <a16:creationId xmlns:a16="http://schemas.microsoft.com/office/drawing/2014/main" id="{8E5A792D-7881-DA47-B67B-6A9AED804F23}"/>
              </a:ext>
            </a:extLst>
          </p:cNvPr>
          <p:cNvSpPr>
            <a:spLocks noGrp="1"/>
          </p:cNvSpPr>
          <p:nvPr>
            <p:ph type="body" sz="quarter" idx="15" hasCustomPrompt="1"/>
          </p:nvPr>
        </p:nvSpPr>
        <p:spPr>
          <a:xfrm>
            <a:off x="782053" y="4069700"/>
            <a:ext cx="1624263"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28" name="Text Placeholder 26">
            <a:extLst>
              <a:ext uri="{FF2B5EF4-FFF2-40B4-BE49-F238E27FC236}">
                <a16:creationId xmlns:a16="http://schemas.microsoft.com/office/drawing/2014/main" id="{BA10E996-58AD-3D44-AA2E-2500D6C8CE64}"/>
              </a:ext>
            </a:extLst>
          </p:cNvPr>
          <p:cNvSpPr>
            <a:spLocks noGrp="1"/>
          </p:cNvSpPr>
          <p:nvPr>
            <p:ph type="body" sz="quarter" idx="16" hasCustomPrompt="1"/>
          </p:nvPr>
        </p:nvSpPr>
        <p:spPr>
          <a:xfrm>
            <a:off x="3031957" y="4069701"/>
            <a:ext cx="1624263"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29" name="Text Placeholder 26">
            <a:extLst>
              <a:ext uri="{FF2B5EF4-FFF2-40B4-BE49-F238E27FC236}">
                <a16:creationId xmlns:a16="http://schemas.microsoft.com/office/drawing/2014/main" id="{6630B48E-9A17-124B-B8F7-BFA13131E263}"/>
              </a:ext>
            </a:extLst>
          </p:cNvPr>
          <p:cNvSpPr>
            <a:spLocks noGrp="1"/>
          </p:cNvSpPr>
          <p:nvPr>
            <p:ph type="body" sz="quarter" idx="17" hasCustomPrompt="1"/>
          </p:nvPr>
        </p:nvSpPr>
        <p:spPr>
          <a:xfrm>
            <a:off x="5281861" y="4074892"/>
            <a:ext cx="1645419"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30" name="Text Placeholder 26">
            <a:extLst>
              <a:ext uri="{FF2B5EF4-FFF2-40B4-BE49-F238E27FC236}">
                <a16:creationId xmlns:a16="http://schemas.microsoft.com/office/drawing/2014/main" id="{47ACFCF4-33E3-014C-8A92-A7DEBB2F317C}"/>
              </a:ext>
            </a:extLst>
          </p:cNvPr>
          <p:cNvSpPr>
            <a:spLocks noGrp="1"/>
          </p:cNvSpPr>
          <p:nvPr>
            <p:ph type="body" sz="quarter" idx="18" hasCustomPrompt="1"/>
          </p:nvPr>
        </p:nvSpPr>
        <p:spPr>
          <a:xfrm>
            <a:off x="7552921" y="4085630"/>
            <a:ext cx="1645419"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31" name="Text Placeholder 26">
            <a:extLst>
              <a:ext uri="{FF2B5EF4-FFF2-40B4-BE49-F238E27FC236}">
                <a16:creationId xmlns:a16="http://schemas.microsoft.com/office/drawing/2014/main" id="{094FF055-4CDA-9746-A300-EF1D03AB9629}"/>
              </a:ext>
            </a:extLst>
          </p:cNvPr>
          <p:cNvSpPr>
            <a:spLocks noGrp="1"/>
          </p:cNvSpPr>
          <p:nvPr>
            <p:ph type="body" sz="quarter" idx="19" hasCustomPrompt="1"/>
          </p:nvPr>
        </p:nvSpPr>
        <p:spPr>
          <a:xfrm>
            <a:off x="9818583" y="4085630"/>
            <a:ext cx="1624263" cy="312737"/>
          </a:xfrm>
          <a:prstGeom prst="rect">
            <a:avLst/>
          </a:prstGeom>
        </p:spPr>
        <p:txBody>
          <a:bodyPr>
            <a:noAutofit/>
          </a:bodyPr>
          <a:lstStyle>
            <a:lvl1pPr marL="0" indent="0" algn="ctr">
              <a:buNone/>
              <a:defRPr sz="14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200">
                <a:latin typeface="Arial" panose="020B0604020202020204" pitchFamily="34" charset="0"/>
                <a:cs typeface="Arial" panose="020B0604020202020204" pitchFamily="34" charset="0"/>
              </a:defRPr>
            </a:lvl2pPr>
            <a:lvl3pPr marL="914400" indent="0">
              <a:buNone/>
              <a:defRPr sz="1200">
                <a:latin typeface="Arial" panose="020B0604020202020204" pitchFamily="34" charset="0"/>
                <a:cs typeface="Arial" panose="020B0604020202020204" pitchFamily="34" charset="0"/>
              </a:defRPr>
            </a:lvl3pPr>
            <a:lvl4pPr marL="1371600" indent="0">
              <a:buNone/>
              <a:defRPr sz="1200">
                <a:latin typeface="Arial" panose="020B0604020202020204" pitchFamily="34" charset="0"/>
                <a:cs typeface="Arial" panose="020B0604020202020204" pitchFamily="34" charset="0"/>
              </a:defRPr>
            </a:lvl4pPr>
            <a:lvl5pPr marL="1828800" indent="0">
              <a:buNone/>
              <a:defRPr sz="1200">
                <a:latin typeface="Arial" panose="020B0604020202020204" pitchFamily="34" charset="0"/>
                <a:cs typeface="Arial" panose="020B0604020202020204" pitchFamily="34" charset="0"/>
              </a:defRPr>
            </a:lvl5pPr>
          </a:lstStyle>
          <a:p>
            <a:pPr lvl="0"/>
            <a:r>
              <a:rPr lang="en-GB"/>
              <a:t>Click to edit text</a:t>
            </a:r>
            <a:endParaRPr lang="en-US"/>
          </a:p>
        </p:txBody>
      </p:sp>
      <p:sp>
        <p:nvSpPr>
          <p:cNvPr id="37" name="Picture Placeholder 2">
            <a:extLst>
              <a:ext uri="{FF2B5EF4-FFF2-40B4-BE49-F238E27FC236}">
                <a16:creationId xmlns:a16="http://schemas.microsoft.com/office/drawing/2014/main" id="{FE9F528E-29CF-8D45-9F1F-2B7121CE92C8}"/>
              </a:ext>
              <a:ext uri="{C183D7F6-B498-43B3-948B-1728B52AA6E4}">
                <adec:decorative xmlns:adec="http://schemas.microsoft.com/office/drawing/2017/decorative" val="1"/>
              </a:ext>
            </a:extLst>
          </p:cNvPr>
          <p:cNvSpPr>
            <a:spLocks noGrp="1"/>
          </p:cNvSpPr>
          <p:nvPr>
            <p:ph type="pic" sz="quarter" idx="20" hasCustomPrompt="1"/>
          </p:nvPr>
        </p:nvSpPr>
        <p:spPr>
          <a:xfrm>
            <a:off x="2893942" y="2140324"/>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8" name="Picture Placeholder 2">
            <a:extLst>
              <a:ext uri="{FF2B5EF4-FFF2-40B4-BE49-F238E27FC236}">
                <a16:creationId xmlns:a16="http://schemas.microsoft.com/office/drawing/2014/main" id="{9BF65DE6-74C0-0141-B6DA-EF0A9D2A22F4}"/>
              </a:ext>
              <a:ext uri="{C183D7F6-B498-43B3-948B-1728B52AA6E4}">
                <adec:decorative xmlns:adec="http://schemas.microsoft.com/office/drawing/2017/decorative" val="1"/>
              </a:ext>
            </a:extLst>
          </p:cNvPr>
          <p:cNvSpPr>
            <a:spLocks noGrp="1"/>
          </p:cNvSpPr>
          <p:nvPr>
            <p:ph type="pic" sz="quarter" idx="21" hasCustomPrompt="1"/>
          </p:nvPr>
        </p:nvSpPr>
        <p:spPr>
          <a:xfrm>
            <a:off x="5165001" y="2140324"/>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39" name="Picture Placeholder 2">
            <a:extLst>
              <a:ext uri="{FF2B5EF4-FFF2-40B4-BE49-F238E27FC236}">
                <a16:creationId xmlns:a16="http://schemas.microsoft.com/office/drawing/2014/main" id="{734EF632-1E4F-7549-BBA6-31D1CD62501D}"/>
              </a:ext>
              <a:ext uri="{C183D7F6-B498-43B3-948B-1728B52AA6E4}">
                <adec:decorative xmlns:adec="http://schemas.microsoft.com/office/drawing/2017/decorative" val="1"/>
              </a:ext>
            </a:extLst>
          </p:cNvPr>
          <p:cNvSpPr>
            <a:spLocks noGrp="1"/>
          </p:cNvSpPr>
          <p:nvPr>
            <p:ph type="pic" sz="quarter" idx="22" hasCustomPrompt="1"/>
          </p:nvPr>
        </p:nvSpPr>
        <p:spPr>
          <a:xfrm>
            <a:off x="7440479" y="2139669"/>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sp>
        <p:nvSpPr>
          <p:cNvPr id="40" name="Picture Placeholder 2">
            <a:extLst>
              <a:ext uri="{FF2B5EF4-FFF2-40B4-BE49-F238E27FC236}">
                <a16:creationId xmlns:a16="http://schemas.microsoft.com/office/drawing/2014/main" id="{DCABADAE-7657-1C49-9AC1-852AF59E6DEC}"/>
              </a:ext>
              <a:ext uri="{C183D7F6-B498-43B3-948B-1728B52AA6E4}">
                <adec:decorative xmlns:adec="http://schemas.microsoft.com/office/drawing/2017/decorative" val="1"/>
              </a:ext>
            </a:extLst>
          </p:cNvPr>
          <p:cNvSpPr>
            <a:spLocks noGrp="1"/>
          </p:cNvSpPr>
          <p:nvPr>
            <p:ph type="pic" sz="quarter" idx="23" hasCustomPrompt="1"/>
          </p:nvPr>
        </p:nvSpPr>
        <p:spPr>
          <a:xfrm>
            <a:off x="9680567" y="2151046"/>
            <a:ext cx="1888064" cy="1687015"/>
          </a:xfrm>
          <a:prstGeom prst="rect">
            <a:avLst/>
          </a:prstGeom>
        </p:spPr>
        <p:txBody>
          <a:bodyPr/>
          <a:lstStyle>
            <a:lvl1pPr marL="0" marR="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solidFill>
                  <a:schemeClr val="bg2"/>
                </a:solidFill>
              </a:defRPr>
            </a:lvl1pPr>
          </a:lstStyle>
          <a:p>
            <a:pPr marL="0" marR="0" lvl="0" indent="0" algn="l" defTabSz="914400" rtl="0" eaLnBrk="1" fontAlgn="auto" latinLnBrk="0" hangingPunct="1">
              <a:lnSpc>
                <a:spcPct val="90000"/>
              </a:lnSpc>
              <a:spcBef>
                <a:spcPts val="1000"/>
              </a:spcBef>
              <a:spcAft>
                <a:spcPts val="0"/>
              </a:spcAft>
              <a:buClrTx/>
              <a:buSzTx/>
              <a:buFont typeface="Arial" panose="020B0604020202020204" pitchFamily="34" charset="0"/>
              <a:buNone/>
              <a:tabLst/>
              <a:defRPr/>
            </a:pPr>
            <a:r>
              <a:rPr lang="en-US"/>
              <a:t>Icon</a:t>
            </a:r>
          </a:p>
          <a:p>
            <a:endParaRPr lang="en-US"/>
          </a:p>
        </p:txBody>
      </p:sp>
      <p:pic>
        <p:nvPicPr>
          <p:cNvPr id="23" name="Colour logo RGB_DM.jpeg">
            <a:extLst>
              <a:ext uri="{FF2B5EF4-FFF2-40B4-BE49-F238E27FC236}">
                <a16:creationId xmlns:a16="http://schemas.microsoft.com/office/drawing/2014/main" id="{EC5209EC-F1FE-2644-9F4F-45630FAF6E78}"/>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83061378"/>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showMasterSp="0" preserve="1">
  <p:cSld name="Four abstract circles with text">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 uri="{C183D7F6-B498-43B3-948B-1728B52AA6E4}">
                <adec:decorative xmlns:adec="http://schemas.microsoft.com/office/drawing/2017/decorative" val="1"/>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Cambridge blue circles with text slide</a:t>
            </a:r>
            <a:endParaRPr lang="en-US"/>
          </a:p>
        </p:txBody>
      </p:sp>
      <p:sp>
        <p:nvSpPr>
          <p:cNvPr id="11" name="Прямоугольник 15">
            <a:extLst>
              <a:ext uri="{FF2B5EF4-FFF2-40B4-BE49-F238E27FC236}">
                <a16:creationId xmlns:a16="http://schemas.microsoft.com/office/drawing/2014/main" id="{784D8408-EA1D-7746-B8F7-E2663CB396BE}"/>
              </a:ext>
              <a:ext uri="{C183D7F6-B498-43B3-948B-1728B52AA6E4}">
                <adec:decorative xmlns:adec="http://schemas.microsoft.com/office/drawing/2017/decorative" val="1"/>
              </a:ext>
            </a:extLst>
          </p:cNvPr>
          <p:cNvSpPr/>
          <p:nvPr/>
        </p:nvSpPr>
        <p:spPr>
          <a:xfrm>
            <a:off x="-49026" y="2884939"/>
            <a:ext cx="12241026" cy="2321681"/>
          </a:xfrm>
          <a:prstGeom prst="rect">
            <a:avLst/>
          </a:prstGeom>
          <a:solidFill>
            <a:srgbClr val="F2F2F2"/>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pic>
        <p:nvPicPr>
          <p:cNvPr id="16" name="UoC_BrandTexture_Expressive_RGB-02.png">
            <a:extLst>
              <a:ext uri="{FF2B5EF4-FFF2-40B4-BE49-F238E27FC236}">
                <a16:creationId xmlns:a16="http://schemas.microsoft.com/office/drawing/2014/main" id="{F85581C1-A9AD-B14B-9178-5781355FE372}"/>
              </a:ext>
              <a:ext uri="{C183D7F6-B498-43B3-948B-1728B52AA6E4}">
                <adec:decorative xmlns:adec="http://schemas.microsoft.com/office/drawing/2017/decorative" val="1"/>
              </a:ext>
            </a:extLst>
          </p:cNvPr>
          <p:cNvPicPr>
            <a:picLocks noChangeAspect="1"/>
          </p:cNvPicPr>
          <p:nvPr userDrawn="1"/>
        </p:nvPicPr>
        <p:blipFill>
          <a:blip r:embed="rId2"/>
          <a:srcRect l="39678" t="7021" r="45993" b="67519"/>
          <a:stretch>
            <a:fillRect/>
          </a:stretch>
        </p:blipFill>
        <p:spPr>
          <a:xfrm>
            <a:off x="694438" y="22522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pic>
        <p:nvPicPr>
          <p:cNvPr id="17" name="UoC_BrandTexture_Expressive_RGB-01.png">
            <a:extLst>
              <a:ext uri="{FF2B5EF4-FFF2-40B4-BE49-F238E27FC236}">
                <a16:creationId xmlns:a16="http://schemas.microsoft.com/office/drawing/2014/main" id="{804FE9B4-7209-234E-84B1-605B82D0E05C}"/>
              </a:ext>
              <a:ext uri="{C183D7F6-B498-43B3-948B-1728B52AA6E4}">
                <adec:decorative xmlns:adec="http://schemas.microsoft.com/office/drawing/2017/decorative" val="1"/>
              </a:ext>
            </a:extLst>
          </p:cNvPr>
          <p:cNvPicPr>
            <a:picLocks noChangeAspect="1"/>
          </p:cNvPicPr>
          <p:nvPr userDrawn="1"/>
        </p:nvPicPr>
        <p:blipFill>
          <a:blip r:embed="rId3"/>
          <a:srcRect l="55686" t="38627" r="29986" b="35913"/>
          <a:stretch>
            <a:fillRect/>
          </a:stretch>
        </p:blipFill>
        <p:spPr>
          <a:xfrm>
            <a:off x="3440587" y="22522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pic>
        <p:nvPicPr>
          <p:cNvPr id="18" name="UoC_BrandTexture_Expressive_RGB-01.png">
            <a:extLst>
              <a:ext uri="{FF2B5EF4-FFF2-40B4-BE49-F238E27FC236}">
                <a16:creationId xmlns:a16="http://schemas.microsoft.com/office/drawing/2014/main" id="{18D0180A-E8EA-A442-884A-45CD4E000244}"/>
              </a:ext>
              <a:ext uri="{C183D7F6-B498-43B3-948B-1728B52AA6E4}">
                <adec:decorative xmlns:adec="http://schemas.microsoft.com/office/drawing/2017/decorative" val="1"/>
              </a:ext>
            </a:extLst>
          </p:cNvPr>
          <p:cNvPicPr>
            <a:picLocks noChangeAspect="1"/>
          </p:cNvPicPr>
          <p:nvPr userDrawn="1"/>
        </p:nvPicPr>
        <p:blipFill>
          <a:blip r:embed="rId3"/>
          <a:srcRect l="26650" t="50066" r="59022" b="24474"/>
          <a:stretch>
            <a:fillRect/>
          </a:stretch>
        </p:blipFill>
        <p:spPr>
          <a:xfrm>
            <a:off x="6184974" y="22522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pic>
        <p:nvPicPr>
          <p:cNvPr id="19" name="UoC_BrandTexture_Expressive_RGB-02.png">
            <a:extLst>
              <a:ext uri="{FF2B5EF4-FFF2-40B4-BE49-F238E27FC236}">
                <a16:creationId xmlns:a16="http://schemas.microsoft.com/office/drawing/2014/main" id="{0CB4F5A6-693B-764D-B8A8-964FB0C058BA}"/>
              </a:ext>
              <a:ext uri="{C183D7F6-B498-43B3-948B-1728B52AA6E4}">
                <adec:decorative xmlns:adec="http://schemas.microsoft.com/office/drawing/2017/decorative" val="1"/>
              </a:ext>
            </a:extLst>
          </p:cNvPr>
          <p:cNvPicPr>
            <a:picLocks noChangeAspect="1"/>
          </p:cNvPicPr>
          <p:nvPr userDrawn="1"/>
        </p:nvPicPr>
        <p:blipFill>
          <a:blip r:embed="rId2"/>
          <a:srcRect l="52240" t="11917" r="33431" b="62623"/>
          <a:stretch>
            <a:fillRect/>
          </a:stretch>
        </p:blipFill>
        <p:spPr>
          <a:xfrm>
            <a:off x="8929360" y="2353834"/>
            <a:ext cx="1746086" cy="1745970"/>
          </a:xfrm>
          <a:custGeom>
            <a:avLst/>
            <a:gdLst/>
            <a:ahLst/>
            <a:cxnLst>
              <a:cxn ang="0">
                <a:pos x="wd2" y="hd2"/>
              </a:cxn>
              <a:cxn ang="5400000">
                <a:pos x="wd2" y="hd2"/>
              </a:cxn>
              <a:cxn ang="10800000">
                <a:pos x="wd2" y="hd2"/>
              </a:cxn>
              <a:cxn ang="16200000">
                <a:pos x="wd2" y="hd2"/>
              </a:cxn>
            </a:cxnLst>
            <a:rect l="0" t="0" r="r" b="b"/>
            <a:pathLst>
              <a:path w="19679" h="20595" extrusionOk="0">
                <a:moveTo>
                  <a:pt x="9841" y="0"/>
                </a:moveTo>
                <a:cubicBezTo>
                  <a:pt x="7323" y="0"/>
                  <a:pt x="4803" y="1004"/>
                  <a:pt x="2881" y="3015"/>
                </a:cubicBezTo>
                <a:cubicBezTo>
                  <a:pt x="-961" y="7036"/>
                  <a:pt x="-961" y="13557"/>
                  <a:pt x="2881" y="17578"/>
                </a:cubicBezTo>
                <a:cubicBezTo>
                  <a:pt x="6724" y="21600"/>
                  <a:pt x="12954" y="21600"/>
                  <a:pt x="16797" y="17578"/>
                </a:cubicBezTo>
                <a:cubicBezTo>
                  <a:pt x="20639" y="13557"/>
                  <a:pt x="20639" y="7036"/>
                  <a:pt x="16797" y="3015"/>
                </a:cubicBezTo>
                <a:cubicBezTo>
                  <a:pt x="14875" y="1004"/>
                  <a:pt x="12359" y="0"/>
                  <a:pt x="9841" y="0"/>
                </a:cubicBezTo>
                <a:close/>
              </a:path>
            </a:pathLst>
          </a:custGeom>
          <a:ln w="12700">
            <a:miter lim="400000"/>
          </a:ln>
        </p:spPr>
      </p:pic>
      <p:sp>
        <p:nvSpPr>
          <p:cNvPr id="3" name="Text Placeholder 2">
            <a:extLst>
              <a:ext uri="{FF2B5EF4-FFF2-40B4-BE49-F238E27FC236}">
                <a16:creationId xmlns:a16="http://schemas.microsoft.com/office/drawing/2014/main" id="{55025930-FE87-8940-A521-80DA1CD11870}"/>
              </a:ext>
            </a:extLst>
          </p:cNvPr>
          <p:cNvSpPr>
            <a:spLocks noGrp="1"/>
          </p:cNvSpPr>
          <p:nvPr>
            <p:ph type="body" sz="quarter" idx="10" hasCustomPrompt="1"/>
          </p:nvPr>
        </p:nvSpPr>
        <p:spPr>
          <a:xfrm>
            <a:off x="805453" y="4301422"/>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0" name="Text Placeholder 2">
            <a:extLst>
              <a:ext uri="{FF2B5EF4-FFF2-40B4-BE49-F238E27FC236}">
                <a16:creationId xmlns:a16="http://schemas.microsoft.com/office/drawing/2014/main" id="{6D631F0D-8D57-FC49-A915-F7EBEACC62C6}"/>
              </a:ext>
            </a:extLst>
          </p:cNvPr>
          <p:cNvSpPr>
            <a:spLocks noGrp="1"/>
          </p:cNvSpPr>
          <p:nvPr>
            <p:ph type="body" sz="quarter" idx="11" hasCustomPrompt="1"/>
          </p:nvPr>
        </p:nvSpPr>
        <p:spPr>
          <a:xfrm>
            <a:off x="3565419" y="4291028"/>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1" name="Text Placeholder 2">
            <a:extLst>
              <a:ext uri="{FF2B5EF4-FFF2-40B4-BE49-F238E27FC236}">
                <a16:creationId xmlns:a16="http://schemas.microsoft.com/office/drawing/2014/main" id="{5418BF70-E45B-A345-B77B-63EF4C27817A}"/>
              </a:ext>
            </a:extLst>
          </p:cNvPr>
          <p:cNvSpPr>
            <a:spLocks noGrp="1"/>
          </p:cNvSpPr>
          <p:nvPr>
            <p:ph type="body" sz="quarter" idx="12" hasCustomPrompt="1"/>
          </p:nvPr>
        </p:nvSpPr>
        <p:spPr>
          <a:xfrm>
            <a:off x="6325385" y="4301422"/>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22" name="Text Placeholder 2">
            <a:extLst>
              <a:ext uri="{FF2B5EF4-FFF2-40B4-BE49-F238E27FC236}">
                <a16:creationId xmlns:a16="http://schemas.microsoft.com/office/drawing/2014/main" id="{8AD74AF9-7F7B-8646-8ED6-E70E7B65C1E1}"/>
              </a:ext>
            </a:extLst>
          </p:cNvPr>
          <p:cNvSpPr>
            <a:spLocks noGrp="1"/>
          </p:cNvSpPr>
          <p:nvPr>
            <p:ph type="body" sz="quarter" idx="13" hasCustomPrompt="1"/>
          </p:nvPr>
        </p:nvSpPr>
        <p:spPr>
          <a:xfrm>
            <a:off x="9069772" y="4301422"/>
            <a:ext cx="1465263" cy="323850"/>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pic>
        <p:nvPicPr>
          <p:cNvPr id="15" name="Colour logo RGB_DM.jpeg">
            <a:extLst>
              <a:ext uri="{FF2B5EF4-FFF2-40B4-BE49-F238E27FC236}">
                <a16:creationId xmlns:a16="http://schemas.microsoft.com/office/drawing/2014/main" id="{E3E2C03F-5B62-354B-BE9D-308AC3E16AF7}"/>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829865663"/>
      </p:ext>
    </p:extLst>
  </p:cSld>
  <p:clrMapOvr>
    <a:masterClrMapping/>
  </p:clrMapOvr>
  <p:transition spd="med"/>
</p:sldLayout>
</file>

<file path=ppt/slideLayouts/slideLayout87.xml><?xml version="1.0" encoding="utf-8"?>
<p:sldLayout xmlns:a="http://schemas.openxmlformats.org/drawingml/2006/main" xmlns:r="http://schemas.openxmlformats.org/officeDocument/2006/relationships" xmlns:p="http://schemas.openxmlformats.org/presentationml/2006/main" showMasterSp="0" preserve="1" userDrawn="1">
  <p:cSld name="Text and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22607"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13" name="UoC_BrandTexture_SingleColour_RGB_UoC_SingleColour_DCB_Texture_CMYK.png">
            <a:extLst>
              <a:ext uri="{FF2B5EF4-FFF2-40B4-BE49-F238E27FC236}">
                <a16:creationId xmlns:a16="http://schemas.microsoft.com/office/drawing/2014/main" id="{8C3DBCC0-25B2-544F-AE91-1DB0C809547F}"/>
              </a:ext>
              <a:ext uri="{C183D7F6-B498-43B3-948B-1728B52AA6E4}">
                <adec:decorative xmlns:adec="http://schemas.microsoft.com/office/drawing/2017/decorative" val="1"/>
              </a:ext>
            </a:extLst>
          </p:cNvPr>
          <p:cNvPicPr>
            <a:picLocks noChangeAspect="1"/>
          </p:cNvPicPr>
          <p:nvPr userDrawn="1"/>
        </p:nvPicPr>
        <p:blipFill>
          <a:blip r:embed="rId2"/>
          <a:srcRect l="5839" t="60989" r="22440" b="32214"/>
          <a:stretch>
            <a:fillRect/>
          </a:stretch>
        </p:blipFill>
        <p:spPr>
          <a:xfrm>
            <a:off x="3471995" y="-9012"/>
            <a:ext cx="8740567" cy="466096"/>
          </a:xfrm>
          <a:prstGeom prst="rect">
            <a:avLst/>
          </a:prstGeom>
          <a:ln w="12700">
            <a:miter lim="400000"/>
          </a:ln>
        </p:spPr>
      </p:pic>
      <p:pic>
        <p:nvPicPr>
          <p:cNvPr id="14" name="Pattern-02.png">
            <a:extLst>
              <a:ext uri="{FF2B5EF4-FFF2-40B4-BE49-F238E27FC236}">
                <a16:creationId xmlns:a16="http://schemas.microsoft.com/office/drawing/2014/main" id="{7C16C933-BC4C-3E42-9782-A3C672174389}"/>
              </a:ext>
              <a:ext uri="{C183D7F6-B498-43B3-948B-1728B52AA6E4}">
                <adec:decorative xmlns:adec="http://schemas.microsoft.com/office/drawing/2017/decorative" val="1"/>
              </a:ext>
            </a:extLst>
          </p:cNvPr>
          <p:cNvPicPr>
            <a:picLocks noChangeAspect="1"/>
          </p:cNvPicPr>
          <p:nvPr userDrawn="1"/>
        </p:nvPicPr>
        <p:blipFill>
          <a:blip r:embed="rId3"/>
          <a:srcRect l="57035" t="4950" b="35753"/>
          <a:stretch>
            <a:fillRect/>
          </a:stretch>
        </p:blipFill>
        <p:spPr>
          <a:xfrm>
            <a:off x="8382222" y="33153"/>
            <a:ext cx="3801649" cy="842049"/>
          </a:xfrm>
          <a:prstGeom prst="rect">
            <a:avLst/>
          </a:prstGeom>
          <a:ln w="12700">
            <a:miter lim="400000"/>
          </a:ln>
        </p:spPr>
      </p:pic>
      <p:pic>
        <p:nvPicPr>
          <p:cNvPr id="15" name="UoC_BrandTexture_SingleColour_RGB_UoC_SingleColour_CB_Texture_CMYK.png">
            <a:extLst>
              <a:ext uri="{FF2B5EF4-FFF2-40B4-BE49-F238E27FC236}">
                <a16:creationId xmlns:a16="http://schemas.microsoft.com/office/drawing/2014/main" id="{60CE57E9-3AEC-C74F-8639-F3C3FE11BFC4}"/>
              </a:ext>
              <a:ext uri="{C183D7F6-B498-43B3-948B-1728B52AA6E4}">
                <adec:decorative xmlns:adec="http://schemas.microsoft.com/office/drawing/2017/decorative" val="1"/>
              </a:ext>
            </a:extLst>
          </p:cNvPr>
          <p:cNvPicPr>
            <a:picLocks noChangeAspect="1"/>
          </p:cNvPicPr>
          <p:nvPr userDrawn="1"/>
        </p:nvPicPr>
        <p:blipFill>
          <a:blip r:embed="rId4"/>
          <a:srcRect l="29521" t="33282" r="18862" b="57586"/>
          <a:stretch>
            <a:fillRect/>
          </a:stretch>
        </p:blipFill>
        <p:spPr>
          <a:xfrm>
            <a:off x="0" y="0"/>
            <a:ext cx="4682494" cy="466096"/>
          </a:xfrm>
          <a:prstGeom prst="rect">
            <a:avLst/>
          </a:prstGeom>
          <a:ln w="12700">
            <a:miter lim="400000"/>
          </a:ln>
        </p:spPr>
      </p:pic>
      <p:pic>
        <p:nvPicPr>
          <p:cNvPr id="11" name="Colour logo RGB_DM.jpeg">
            <a:extLst>
              <a:ext uri="{FF2B5EF4-FFF2-40B4-BE49-F238E27FC236}">
                <a16:creationId xmlns:a16="http://schemas.microsoft.com/office/drawing/2014/main" id="{7C2984EC-9743-2849-9776-ECD53B3B987B}"/>
              </a:ext>
              <a:ext uri="{C183D7F6-B498-43B3-948B-1728B52AA6E4}">
                <adec:decorative xmlns:adec="http://schemas.microsoft.com/office/drawing/2017/decorative" val="1"/>
              </a:ext>
            </a:extLst>
          </p:cNvPr>
          <p:cNvPicPr>
            <a:picLocks noChangeAspect="1"/>
          </p:cNvPicPr>
          <p:nvPr userDrawn="1"/>
        </p:nvPicPr>
        <p:blipFill>
          <a:blip r:embed="rId5"/>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367854450"/>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showMasterSp="0" preserve="1">
  <p:cSld name="Text and media 2">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pic>
        <p:nvPicPr>
          <p:cNvPr id="9" name="UoC_BrandTexture_SingleColour_RGB_UoC_SingleColour_LCB_Texture_CMYK.png">
            <a:extLst>
              <a:ext uri="{FF2B5EF4-FFF2-40B4-BE49-F238E27FC236}">
                <a16:creationId xmlns:a16="http://schemas.microsoft.com/office/drawing/2014/main" id="{1242BFC5-6573-6D49-879F-302DC7FABFFD}"/>
              </a:ext>
              <a:ext uri="{C183D7F6-B498-43B3-948B-1728B52AA6E4}">
                <adec:decorative xmlns:adec="http://schemas.microsoft.com/office/drawing/2017/decorative" val="1"/>
              </a:ext>
            </a:extLst>
          </p:cNvPr>
          <p:cNvPicPr>
            <a:picLocks noChangeAspect="1"/>
          </p:cNvPicPr>
          <p:nvPr/>
        </p:nvPicPr>
        <p:blipFill>
          <a:blip r:embed="rId2"/>
          <a:srcRect l="7668" t="49208" r="29414" b="14603"/>
          <a:stretch>
            <a:fillRect/>
          </a:stretch>
        </p:blipFill>
        <p:spPr>
          <a:xfrm>
            <a:off x="4457699" y="-7968"/>
            <a:ext cx="1889276" cy="611492"/>
          </a:xfrm>
          <a:prstGeom prst="rect">
            <a:avLst/>
          </a:prstGeom>
          <a:ln w="12700">
            <a:miter lim="400000"/>
          </a:ln>
        </p:spPr>
      </p:pic>
      <p:pic>
        <p:nvPicPr>
          <p:cNvPr id="10" name="Pattern-02.png">
            <a:extLst>
              <a:ext uri="{FF2B5EF4-FFF2-40B4-BE49-F238E27FC236}">
                <a16:creationId xmlns:a16="http://schemas.microsoft.com/office/drawing/2014/main" id="{2E143007-DA9A-F74C-B491-C674C1ABAFCB}"/>
              </a:ext>
              <a:ext uri="{C183D7F6-B498-43B3-948B-1728B52AA6E4}">
                <adec:decorative xmlns:adec="http://schemas.microsoft.com/office/drawing/2017/decorative" val="1"/>
              </a:ext>
            </a:extLst>
          </p:cNvPr>
          <p:cNvPicPr>
            <a:picLocks noChangeAspect="1"/>
          </p:cNvPicPr>
          <p:nvPr/>
        </p:nvPicPr>
        <p:blipFill>
          <a:blip r:embed="rId3"/>
          <a:srcRect l="3261" t="1514" r="3261" b="49247"/>
          <a:stretch>
            <a:fillRect/>
          </a:stretch>
        </p:blipFill>
        <p:spPr>
          <a:xfrm>
            <a:off x="4607168" y="-16574"/>
            <a:ext cx="7562363" cy="639297"/>
          </a:xfrm>
          <a:prstGeom prst="rect">
            <a:avLst/>
          </a:prstGeom>
          <a:ln w="12700">
            <a:miter lim="400000"/>
          </a:ln>
        </p:spPr>
      </p:pic>
      <p:pic>
        <p:nvPicPr>
          <p:cNvPr id="11" name="UoC_BrandTexture_SingleColour_RGB_UoC_SingleColour_CB_Texture_CMYK.png">
            <a:extLst>
              <a:ext uri="{FF2B5EF4-FFF2-40B4-BE49-F238E27FC236}">
                <a16:creationId xmlns:a16="http://schemas.microsoft.com/office/drawing/2014/main" id="{29EF94AE-3313-FC4E-B5A9-4CAF3AD8CA9F}"/>
              </a:ext>
              <a:ext uri="{C183D7F6-B498-43B3-948B-1728B52AA6E4}">
                <adec:decorative xmlns:adec="http://schemas.microsoft.com/office/drawing/2017/decorative" val="1"/>
              </a:ext>
            </a:extLst>
          </p:cNvPr>
          <p:cNvPicPr>
            <a:picLocks noChangeAspect="1"/>
          </p:cNvPicPr>
          <p:nvPr/>
        </p:nvPicPr>
        <p:blipFill>
          <a:blip r:embed="rId4"/>
          <a:srcRect l="29864" t="17648" r="32931" b="73404"/>
          <a:stretch>
            <a:fillRect/>
          </a:stretch>
        </p:blipFill>
        <p:spPr>
          <a:xfrm>
            <a:off x="0" y="-9012"/>
            <a:ext cx="4534143" cy="613580"/>
          </a:xfrm>
          <a:prstGeom prst="rect">
            <a:avLst/>
          </a:prstGeom>
          <a:ln w="12700">
            <a:miter lim="400000"/>
          </a:ln>
        </p:spPr>
      </p:pic>
      <p:pic>
        <p:nvPicPr>
          <p:cNvPr id="13" name="Colour logo RGB_DM.jpeg">
            <a:extLst>
              <a:ext uri="{FF2B5EF4-FFF2-40B4-BE49-F238E27FC236}">
                <a16:creationId xmlns:a16="http://schemas.microsoft.com/office/drawing/2014/main" id="{7B8EB74C-3C2E-D74B-9B86-FDBCD75FF127}"/>
              </a:ext>
              <a:ext uri="{C183D7F6-B498-43B3-948B-1728B52AA6E4}">
                <adec:decorative xmlns:adec="http://schemas.microsoft.com/office/drawing/2017/decorative" val="1"/>
              </a:ext>
            </a:extLst>
          </p:cNvPr>
          <p:cNvPicPr>
            <a:picLocks noChangeAspect="1"/>
          </p:cNvPicPr>
          <p:nvPr userDrawn="1"/>
        </p:nvPicPr>
        <p:blipFill>
          <a:blip r:embed="rId5"/>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535026924"/>
      </p:ext>
    </p:extLst>
  </p:cSld>
  <p:clrMapOvr>
    <a:masterClrMapping/>
  </p:clrMapOvr>
  <p:transition spd="med"/>
</p:sldLayout>
</file>

<file path=ppt/slideLayouts/slideLayout89.xml><?xml version="1.0" encoding="utf-8"?>
<p:sldLayout xmlns:a="http://schemas.openxmlformats.org/drawingml/2006/main" xmlns:r="http://schemas.openxmlformats.org/officeDocument/2006/relationships" xmlns:p="http://schemas.openxmlformats.org/presentationml/2006/main" showMasterSp="0" preserve="1" userDrawn="1">
  <p:cSld name="Text and media plain">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 blank</a:t>
            </a:r>
            <a:endParaRPr lang="en-US"/>
          </a:p>
        </p:txBody>
      </p:sp>
      <p:sp>
        <p:nvSpPr>
          <p:cNvPr id="7" name="Content Placeholder 3">
            <a:extLst>
              <a:ext uri="{FF2B5EF4-FFF2-40B4-BE49-F238E27FC236}">
                <a16:creationId xmlns:a16="http://schemas.microsoft.com/office/drawing/2014/main" id="{45A38A35-98AD-244B-BC56-964CBC1CCACC}"/>
              </a:ext>
            </a:extLst>
          </p:cNvPr>
          <p:cNvSpPr>
            <a:spLocks noGrp="1"/>
          </p:cNvSpPr>
          <p:nvPr>
            <p:ph sz="half" idx="10" hasCustomPrompt="1"/>
          </p:nvPr>
        </p:nvSpPr>
        <p:spPr>
          <a:xfrm>
            <a:off x="6172200"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8" name="Content Placeholder 3">
            <a:extLst>
              <a:ext uri="{FF2B5EF4-FFF2-40B4-BE49-F238E27FC236}">
                <a16:creationId xmlns:a16="http://schemas.microsoft.com/office/drawing/2014/main" id="{FBE56363-26EA-0E45-92A7-DC3D5187182E}"/>
              </a:ext>
            </a:extLst>
          </p:cNvPr>
          <p:cNvSpPr>
            <a:spLocks noGrp="1"/>
          </p:cNvSpPr>
          <p:nvPr>
            <p:ph sz="half" idx="11" hasCustomPrompt="1"/>
          </p:nvPr>
        </p:nvSpPr>
        <p:spPr>
          <a:xfrm>
            <a:off x="417503" y="2438931"/>
            <a:ext cx="5181600" cy="3422608"/>
          </a:xfrm>
          <a:prstGeom prst="rect">
            <a:avLst/>
          </a:prstGeom>
        </p:spPr>
        <p:txBody>
          <a:bodyPr>
            <a:normAutofit/>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6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10" name="Colour logo RGB_DM.jpeg">
            <a:extLst>
              <a:ext uri="{FF2B5EF4-FFF2-40B4-BE49-F238E27FC236}">
                <a16:creationId xmlns:a16="http://schemas.microsoft.com/office/drawing/2014/main" id="{5CFD3C3F-AE1F-7648-9BAF-F0D681B5D33B}"/>
              </a:ext>
              <a:ext uri="{C183D7F6-B498-43B3-948B-1728B52AA6E4}">
                <adec:decorative xmlns:adec="http://schemas.microsoft.com/office/drawing/2017/decorative" val="1"/>
              </a:ext>
            </a:extLst>
          </p:cNvPr>
          <p:cNvPicPr>
            <a:picLocks noChangeAspect="1"/>
          </p:cNvPicPr>
          <p:nvPr userDrawn="1"/>
        </p:nvPicPr>
        <p:blipFill>
          <a:blip r:embed="rId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477398605"/>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showMasterSp="0" preserve="1">
  <p:cSld name="Text and media on Cam blue abstrac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a:blip r:embed="rId2">
            <a:alphaModFix/>
            <a:extLst>
              <a:ext uri="{28A0092B-C50C-407E-A947-70E740481C1C}">
                <a14:useLocalDpi xmlns:a14="http://schemas.microsoft.com/office/drawing/2010/main" val="0"/>
              </a:ext>
            </a:extLst>
          </a:blip>
          <a:stretch>
            <a:fillRect/>
          </a:stretch>
        </p:blipFill>
        <p:spPr>
          <a:xfrm>
            <a:off x="2466" y="0"/>
            <a:ext cx="12189533" cy="6858000"/>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553776"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slide</a:t>
            </a:r>
            <a:endParaRPr lang="en-US"/>
          </a:p>
        </p:txBody>
      </p:sp>
      <p:sp>
        <p:nvSpPr>
          <p:cNvPr id="11" name="Content Placeholder 3">
            <a:extLst>
              <a:ext uri="{FF2B5EF4-FFF2-40B4-BE49-F238E27FC236}">
                <a16:creationId xmlns:a16="http://schemas.microsoft.com/office/drawing/2014/main" id="{71E6E109-7A1F-AC4E-A20C-F477A87B6AEF}"/>
              </a:ext>
            </a:extLst>
          </p:cNvPr>
          <p:cNvSpPr>
            <a:spLocks noGrp="1"/>
          </p:cNvSpPr>
          <p:nvPr>
            <p:ph sz="half" idx="10" hasCustomPrompt="1"/>
          </p:nvPr>
        </p:nvSpPr>
        <p:spPr>
          <a:xfrm>
            <a:off x="6172200" y="2438931"/>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0" indent="0">
              <a:buFont typeface="Arial" panose="020B0604020202020204" pitchFamily="34" charse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p:txBody>
      </p:sp>
      <p:sp>
        <p:nvSpPr>
          <p:cNvPr id="12" name="Content Placeholder 3">
            <a:extLst>
              <a:ext uri="{FF2B5EF4-FFF2-40B4-BE49-F238E27FC236}">
                <a16:creationId xmlns:a16="http://schemas.microsoft.com/office/drawing/2014/main" id="{6D015750-7669-E749-AF70-F9497CC72862}"/>
              </a:ext>
            </a:extLst>
          </p:cNvPr>
          <p:cNvSpPr>
            <a:spLocks noGrp="1"/>
          </p:cNvSpPr>
          <p:nvPr>
            <p:ph sz="half" idx="11" hasCustomPrompt="1"/>
          </p:nvPr>
        </p:nvSpPr>
        <p:spPr>
          <a:xfrm>
            <a:off x="553776" y="2432092"/>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pic>
        <p:nvPicPr>
          <p:cNvPr id="8" name="Picture 7">
            <a:extLst>
              <a:ext uri="{FF2B5EF4-FFF2-40B4-BE49-F238E27FC236}">
                <a16:creationId xmlns:a16="http://schemas.microsoft.com/office/drawing/2014/main" id="{738C6188-3BCB-184B-8B9A-4B5D1D9DC489}"/>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2791174463"/>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showMasterSp="0" preserve="1">
  <p:cSld name="Text or media">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48426" y="1230923"/>
            <a:ext cx="5260870" cy="474253"/>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One column content slide</a:t>
            </a:r>
            <a:endParaRPr lang="en-US"/>
          </a:p>
        </p:txBody>
      </p:sp>
      <p:sp>
        <p:nvSpPr>
          <p:cNvPr id="7" name="Content Placeholder 3">
            <a:extLst>
              <a:ext uri="{FF2B5EF4-FFF2-40B4-BE49-F238E27FC236}">
                <a16:creationId xmlns:a16="http://schemas.microsoft.com/office/drawing/2014/main" id="{45A38A35-98AD-244B-BC56-964CBC1CCACC}"/>
              </a:ext>
              <a:ext uri="{C183D7F6-B498-43B3-948B-1728B52AA6E4}">
                <adec:decorative xmlns:adec="http://schemas.microsoft.com/office/drawing/2017/decorative" val="1"/>
              </a:ext>
            </a:extLst>
          </p:cNvPr>
          <p:cNvSpPr>
            <a:spLocks noGrp="1"/>
          </p:cNvSpPr>
          <p:nvPr>
            <p:ph sz="half" idx="10" hasCustomPrompt="1"/>
          </p:nvPr>
        </p:nvSpPr>
        <p:spPr>
          <a:xfrm>
            <a:off x="6172200" y="1230923"/>
            <a:ext cx="5181600" cy="4630616"/>
          </a:xfrm>
          <a:prstGeom prst="rect">
            <a:avLst/>
          </a:prstGeom>
        </p:spPr>
        <p:txBody>
          <a:bodyPr/>
          <a:lstStyle>
            <a:lvl1pPr marL="0" indent="0">
              <a:lnSpc>
                <a:spcPct val="150000"/>
              </a:lnSpc>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a:defRPr b="0" i="0">
                <a:solidFill>
                  <a:schemeClr val="tx1">
                    <a:lumMod val="50000"/>
                  </a:schemeClr>
                </a:solidFill>
                <a:latin typeface="Arial" panose="020B0604020202020204" pitchFamily="34" charset="0"/>
                <a:cs typeface="Arial" panose="020B0604020202020204" pitchFamily="34" charset="0"/>
              </a:defRPr>
            </a:lvl2pPr>
          </a:lstStyle>
          <a:p>
            <a:pPr lvl="0"/>
            <a:r>
              <a:rPr lang="en-GB"/>
              <a:t>Click to edit text</a:t>
            </a:r>
          </a:p>
        </p:txBody>
      </p:sp>
      <p:pic>
        <p:nvPicPr>
          <p:cNvPr id="8" name="UoC_BrandTexture_SingleColour_RGB_UoC_SingleColour_LCB_Texture_CMYK.png">
            <a:extLst>
              <a:ext uri="{FF2B5EF4-FFF2-40B4-BE49-F238E27FC236}">
                <a16:creationId xmlns:a16="http://schemas.microsoft.com/office/drawing/2014/main" id="{8A5DD817-C57A-5A4B-94D0-CB17A35E139C}"/>
              </a:ext>
              <a:ext uri="{C183D7F6-B498-43B3-948B-1728B52AA6E4}">
                <adec:decorative xmlns:adec="http://schemas.microsoft.com/office/drawing/2017/decorative" val="1"/>
              </a:ext>
            </a:extLst>
          </p:cNvPr>
          <p:cNvPicPr>
            <a:picLocks noChangeAspect="1"/>
          </p:cNvPicPr>
          <p:nvPr/>
        </p:nvPicPr>
        <p:blipFill>
          <a:blip r:embed="rId2"/>
          <a:srcRect l="53031" t="32840" r="10963" b="9040"/>
          <a:stretch>
            <a:fillRect/>
          </a:stretch>
        </p:blipFill>
        <p:spPr>
          <a:xfrm>
            <a:off x="220" y="3491896"/>
            <a:ext cx="2592239" cy="2354674"/>
          </a:xfrm>
          <a:prstGeom prst="rect">
            <a:avLst/>
          </a:prstGeom>
          <a:ln w="12700">
            <a:miter lim="400000"/>
          </a:ln>
        </p:spPr>
      </p:pic>
      <p:pic>
        <p:nvPicPr>
          <p:cNvPr id="10" name="Pattern-03.png">
            <a:extLst>
              <a:ext uri="{FF2B5EF4-FFF2-40B4-BE49-F238E27FC236}">
                <a16:creationId xmlns:a16="http://schemas.microsoft.com/office/drawing/2014/main" id="{DCA57939-EB84-9D4B-AFF1-541068E1FCCE}"/>
              </a:ext>
              <a:ext uri="{C183D7F6-B498-43B3-948B-1728B52AA6E4}">
                <adec:decorative xmlns:adec="http://schemas.microsoft.com/office/drawing/2017/decorative" val="1"/>
              </a:ext>
            </a:extLst>
          </p:cNvPr>
          <p:cNvPicPr>
            <a:picLocks noChangeAspect="1"/>
          </p:cNvPicPr>
          <p:nvPr/>
        </p:nvPicPr>
        <p:blipFill>
          <a:blip r:embed="rId3"/>
          <a:srcRect t="40205" r="59570" b="12272"/>
          <a:stretch>
            <a:fillRect/>
          </a:stretch>
        </p:blipFill>
        <p:spPr>
          <a:xfrm>
            <a:off x="120149" y="2707537"/>
            <a:ext cx="3294459" cy="2973603"/>
          </a:xfrm>
          <a:prstGeom prst="rect">
            <a:avLst/>
          </a:prstGeom>
          <a:ln w="12700">
            <a:miter lim="400000"/>
          </a:ln>
        </p:spPr>
      </p:pic>
      <p:pic>
        <p:nvPicPr>
          <p:cNvPr id="9" name="Colour logo RGB_DM.jpeg">
            <a:extLst>
              <a:ext uri="{FF2B5EF4-FFF2-40B4-BE49-F238E27FC236}">
                <a16:creationId xmlns:a16="http://schemas.microsoft.com/office/drawing/2014/main" id="{1A3B8F71-730F-C84B-8E38-9955A16A7231}"/>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695380424"/>
      </p:ext>
    </p:extLst>
  </p:cSld>
  <p:clrMapOvr>
    <a:masterClrMapping/>
  </p:clrMapOvr>
  <p:transition spd="med"/>
</p:sldLayout>
</file>

<file path=ppt/slideLayouts/slideLayout92.xml><?xml version="1.0" encoding="utf-8"?>
<p:sldLayout xmlns:a="http://schemas.openxmlformats.org/drawingml/2006/main" xmlns:r="http://schemas.openxmlformats.org/officeDocument/2006/relationships" xmlns:p="http://schemas.openxmlformats.org/presentationml/2006/main" showMasterSp="0" preserve="1" userDrawn="1">
  <p:cSld name="Text and media on Cam Blue">
    <p:spTree>
      <p:nvGrpSpPr>
        <p:cNvPr id="1" name=""/>
        <p:cNvGrpSpPr/>
        <p:nvPr/>
      </p:nvGrpSpPr>
      <p:grpSpPr>
        <a:xfrm>
          <a:off x="0" y="0"/>
          <a:ext cx="0" cy="0"/>
          <a:chOff x="0" y="0"/>
          <a:chExt cx="0" cy="0"/>
        </a:xfrm>
      </p:grpSpPr>
      <p:sp>
        <p:nvSpPr>
          <p:cNvPr id="5" name="Прямоугольник 8">
            <a:extLst>
              <a:ext uri="{FF2B5EF4-FFF2-40B4-BE49-F238E27FC236}">
                <a16:creationId xmlns:a16="http://schemas.microsoft.com/office/drawing/2014/main" id="{B4B0D22C-051D-4147-AAAA-FD7CE0AE94C2}"/>
              </a:ext>
            </a:extLst>
          </p:cNvPr>
          <p:cNvSpPr/>
          <p:nvPr userDrawn="1"/>
        </p:nvSpPr>
        <p:spPr>
          <a:xfrm>
            <a:off x="-15070"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Title 1">
            <a:extLst>
              <a:ext uri="{FF2B5EF4-FFF2-40B4-BE49-F238E27FC236}">
                <a16:creationId xmlns:a16="http://schemas.microsoft.com/office/drawing/2014/main" id="{A3190112-CEED-9340-B787-75A4C7E333FF}"/>
              </a:ext>
            </a:extLst>
          </p:cNvPr>
          <p:cNvSpPr>
            <a:spLocks noGrp="1"/>
          </p:cNvSpPr>
          <p:nvPr>
            <p:ph type="title" hasCustomPrompt="1"/>
          </p:nvPr>
        </p:nvSpPr>
        <p:spPr>
          <a:xfrm>
            <a:off x="417503" y="1212587"/>
            <a:ext cx="10936297"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Three images and content slide</a:t>
            </a:r>
            <a:endParaRPr lang="en-US"/>
          </a:p>
        </p:txBody>
      </p:sp>
      <p:pic>
        <p:nvPicPr>
          <p:cNvPr id="10" name="UoC_BrandTexture_SingleColour_RGB_UoC_SingleColour_LCB_CMYK.png">
            <a:extLst>
              <a:ext uri="{FF2B5EF4-FFF2-40B4-BE49-F238E27FC236}">
                <a16:creationId xmlns:a16="http://schemas.microsoft.com/office/drawing/2014/main" id="{0E6FA3B9-3A88-614A-9916-3E96C814E94C}"/>
              </a:ext>
              <a:ext uri="{C183D7F6-B498-43B3-948B-1728B52AA6E4}">
                <adec:decorative xmlns:adec="http://schemas.microsoft.com/office/drawing/2017/decorative" val="1"/>
              </a:ext>
            </a:extLst>
          </p:cNvPr>
          <p:cNvPicPr>
            <a:picLocks noChangeAspect="1"/>
          </p:cNvPicPr>
          <p:nvPr userDrawn="1"/>
        </p:nvPicPr>
        <p:blipFill rotWithShape="1">
          <a:blip r:embed="rId2">
            <a:alphaModFix amt="69850"/>
          </a:blip>
          <a:srcRect l="927" t="40727" r="15100" b="16379"/>
          <a:stretch/>
        </p:blipFill>
        <p:spPr>
          <a:xfrm>
            <a:off x="592" y="2375991"/>
            <a:ext cx="12190816" cy="3503059"/>
          </a:xfrm>
          <a:prstGeom prst="rect">
            <a:avLst/>
          </a:prstGeom>
          <a:ln w="12700">
            <a:miter lim="400000"/>
          </a:ln>
        </p:spPr>
      </p:pic>
      <p:sp>
        <p:nvSpPr>
          <p:cNvPr id="3" name="Picture Placeholder 2">
            <a:extLst>
              <a:ext uri="{FF2B5EF4-FFF2-40B4-BE49-F238E27FC236}">
                <a16:creationId xmlns:a16="http://schemas.microsoft.com/office/drawing/2014/main" id="{608E7BF0-16CB-CD4C-995F-A9EF04925741}"/>
              </a:ext>
              <a:ext uri="{C183D7F6-B498-43B3-948B-1728B52AA6E4}">
                <adec:decorative xmlns:adec="http://schemas.microsoft.com/office/drawing/2017/decorative" val="1"/>
              </a:ext>
            </a:extLst>
          </p:cNvPr>
          <p:cNvSpPr>
            <a:spLocks noGrp="1"/>
          </p:cNvSpPr>
          <p:nvPr>
            <p:ph type="pic" sz="quarter" idx="10"/>
          </p:nvPr>
        </p:nvSpPr>
        <p:spPr>
          <a:xfrm>
            <a:off x="417514" y="1925638"/>
            <a:ext cx="3955106" cy="3953414"/>
          </a:xfrm>
          <a:prstGeom prst="rect">
            <a:avLst/>
          </a:prstGeom>
        </p:spPr>
        <p:txBody>
          <a:bodyPr/>
          <a:lstStyle/>
          <a:p>
            <a:endParaRPr lang="en-US"/>
          </a:p>
        </p:txBody>
      </p:sp>
      <p:sp>
        <p:nvSpPr>
          <p:cNvPr id="12" name="Picture Placeholder 11">
            <a:extLst>
              <a:ext uri="{FF2B5EF4-FFF2-40B4-BE49-F238E27FC236}">
                <a16:creationId xmlns:a16="http://schemas.microsoft.com/office/drawing/2014/main" id="{5F755ED9-66A0-D84C-BA10-A535056CF094}"/>
              </a:ext>
              <a:ext uri="{C183D7F6-B498-43B3-948B-1728B52AA6E4}">
                <adec:decorative xmlns:adec="http://schemas.microsoft.com/office/drawing/2017/decorative" val="1"/>
              </a:ext>
            </a:extLst>
          </p:cNvPr>
          <p:cNvSpPr>
            <a:spLocks noGrp="1"/>
          </p:cNvSpPr>
          <p:nvPr>
            <p:ph type="pic" sz="quarter" idx="11"/>
          </p:nvPr>
        </p:nvSpPr>
        <p:spPr>
          <a:xfrm>
            <a:off x="4740275" y="1925638"/>
            <a:ext cx="1816936" cy="1816936"/>
          </a:xfrm>
          <a:prstGeom prst="rect">
            <a:avLst/>
          </a:prstGeom>
        </p:spPr>
        <p:txBody>
          <a:bodyPr/>
          <a:lstStyle/>
          <a:p>
            <a:endParaRPr lang="en-US"/>
          </a:p>
        </p:txBody>
      </p:sp>
      <p:sp>
        <p:nvSpPr>
          <p:cNvPr id="13" name="Picture Placeholder 11">
            <a:extLst>
              <a:ext uri="{FF2B5EF4-FFF2-40B4-BE49-F238E27FC236}">
                <a16:creationId xmlns:a16="http://schemas.microsoft.com/office/drawing/2014/main" id="{6CAAB61F-343A-CF4A-9F6D-CBF4E158C3E7}"/>
              </a:ext>
              <a:ext uri="{C183D7F6-B498-43B3-948B-1728B52AA6E4}">
                <adec:decorative xmlns:adec="http://schemas.microsoft.com/office/drawing/2017/decorative" val="1"/>
              </a:ext>
            </a:extLst>
          </p:cNvPr>
          <p:cNvSpPr>
            <a:spLocks noGrp="1"/>
          </p:cNvSpPr>
          <p:nvPr>
            <p:ph type="pic" sz="quarter" idx="12"/>
          </p:nvPr>
        </p:nvSpPr>
        <p:spPr>
          <a:xfrm>
            <a:off x="4740275" y="4062115"/>
            <a:ext cx="1816936" cy="1816936"/>
          </a:xfrm>
          <a:prstGeom prst="rect">
            <a:avLst/>
          </a:prstGeom>
        </p:spPr>
        <p:txBody>
          <a:bodyPr/>
          <a:lstStyle/>
          <a:p>
            <a:endParaRPr lang="en-US"/>
          </a:p>
        </p:txBody>
      </p:sp>
      <p:sp>
        <p:nvSpPr>
          <p:cNvPr id="14" name="Content Placeholder 3">
            <a:extLst>
              <a:ext uri="{FF2B5EF4-FFF2-40B4-BE49-F238E27FC236}">
                <a16:creationId xmlns:a16="http://schemas.microsoft.com/office/drawing/2014/main" id="{4958071C-6A8E-0641-8C58-D7ED809CA279}"/>
              </a:ext>
            </a:extLst>
          </p:cNvPr>
          <p:cNvSpPr>
            <a:spLocks noGrp="1"/>
          </p:cNvSpPr>
          <p:nvPr>
            <p:ph sz="half" idx="13" hasCustomPrompt="1"/>
          </p:nvPr>
        </p:nvSpPr>
        <p:spPr>
          <a:xfrm>
            <a:off x="6924866" y="3188368"/>
            <a:ext cx="4577322" cy="2673170"/>
          </a:xfrm>
          <a:prstGeom prst="rect">
            <a:avLst/>
          </a:prstGeom>
        </p:spPr>
        <p:txBody>
          <a:bodyPr>
            <a:normAutofit/>
          </a:bodyPr>
          <a:lstStyle>
            <a:lvl1pPr marL="0" indent="0">
              <a:lnSpc>
                <a:spcPct val="150000"/>
              </a:lnSpc>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a:defRPr sz="1600" b="0" i="0">
                <a:solidFill>
                  <a:schemeClr val="tx1">
                    <a:lumMod val="50000"/>
                  </a:schemeClr>
                </a:solidFill>
                <a:latin typeface="Arial" panose="020B0604020202020204" pitchFamily="34" charset="0"/>
                <a:cs typeface="Arial" panose="020B0604020202020204" pitchFamily="34" charset="0"/>
              </a:defRPr>
            </a:lvl2pPr>
          </a:lstStyle>
          <a:p>
            <a:pPr lvl="0"/>
            <a:r>
              <a:rPr lang="en-GB"/>
              <a:t>Click to edit text</a:t>
            </a:r>
          </a:p>
        </p:txBody>
      </p:sp>
      <p:sp>
        <p:nvSpPr>
          <p:cNvPr id="15" name="Title 1">
            <a:extLst>
              <a:ext uri="{FF2B5EF4-FFF2-40B4-BE49-F238E27FC236}">
                <a16:creationId xmlns:a16="http://schemas.microsoft.com/office/drawing/2014/main" id="{637F0056-4B73-F848-9F60-904A61DD18D6}"/>
              </a:ext>
            </a:extLst>
          </p:cNvPr>
          <p:cNvSpPr txBox="1">
            <a:spLocks/>
          </p:cNvSpPr>
          <p:nvPr userDrawn="1"/>
        </p:nvSpPr>
        <p:spPr>
          <a:xfrm>
            <a:off x="6924865" y="2568504"/>
            <a:ext cx="4577323" cy="420666"/>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Arial" panose="020B0604020202020204" pitchFamily="34" charset="0"/>
                <a:ea typeface="+mj-ea"/>
                <a:cs typeface="Arial" panose="020B0604020202020204" pitchFamily="34" charset="0"/>
              </a:defRPr>
            </a:lvl1pPr>
          </a:lstStyle>
          <a:p>
            <a:r>
              <a:rPr lang="en-GB" sz="2200" b="0" i="0">
                <a:latin typeface="Bitter Medium" pitchFamily="2" charset="77"/>
              </a:rPr>
              <a:t>Click to edit subtitle</a:t>
            </a:r>
            <a:endParaRPr lang="en-US" sz="2200" b="0" i="0">
              <a:latin typeface="Bitter Medium" pitchFamily="2" charset="77"/>
            </a:endParaRPr>
          </a:p>
        </p:txBody>
      </p:sp>
      <p:pic>
        <p:nvPicPr>
          <p:cNvPr id="16" name="Colour logo RGB_DM.jpeg">
            <a:extLst>
              <a:ext uri="{FF2B5EF4-FFF2-40B4-BE49-F238E27FC236}">
                <a16:creationId xmlns:a16="http://schemas.microsoft.com/office/drawing/2014/main" id="{9FFBFC7E-0EF3-9845-8C8B-95B2A29D70C3}"/>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516239040"/>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showMasterSp="0" preserve="1" userDrawn="1">
  <p:cSld name="Quote on Cam Blu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2776"/>
            <a:ext cx="12192000" cy="6860776"/>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9" name="Text Placeholder 8">
            <a:extLst>
              <a:ext uri="{FF2B5EF4-FFF2-40B4-BE49-F238E27FC236}">
                <a16:creationId xmlns:a16="http://schemas.microsoft.com/office/drawing/2014/main" id="{F38C8141-5A82-894D-AA12-C382770E5E82}"/>
              </a:ext>
            </a:extLst>
          </p:cNvPr>
          <p:cNvSpPr>
            <a:spLocks noGrp="1"/>
          </p:cNvSpPr>
          <p:nvPr>
            <p:ph type="body" sz="quarter" idx="10" hasCustomPrompt="1"/>
          </p:nvPr>
        </p:nvSpPr>
        <p:spPr>
          <a:xfrm>
            <a:off x="1301506" y="2077278"/>
            <a:ext cx="9588988" cy="3010537"/>
          </a:xfrm>
          <a:prstGeom prst="rect">
            <a:avLst/>
          </a:prstGeom>
        </p:spPr>
        <p:txBody>
          <a:bodyPr>
            <a:normAutofit/>
          </a:bodyPr>
          <a:lstStyle>
            <a:lvl1pPr marL="0" indent="0" algn="ctr">
              <a:buNone/>
              <a:defRPr sz="2800" b="1" i="0">
                <a:solidFill>
                  <a:schemeClr val="tx1">
                    <a:lumMod val="75000"/>
                    <a:lumOff val="25000"/>
                  </a:schemeClr>
                </a:solidFill>
                <a:latin typeface="Open Sans" panose="020B0606030504020204" pitchFamily="34" charset="0"/>
                <a:ea typeface="Open Sans" panose="020B0606030504020204" pitchFamily="34" charset="0"/>
                <a:cs typeface="Open Sans" panose="020B0606030504020204" pitchFamily="34" charset="0"/>
              </a:defRPr>
            </a:lvl1pPr>
          </a:lstStyle>
          <a:p>
            <a:pPr lvl="0"/>
            <a:r>
              <a:rPr lang="en-GB"/>
              <a:t>“Click to edit quote or statement text”</a:t>
            </a:r>
          </a:p>
        </p:txBody>
      </p:sp>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59042"/>
            <a:ext cx="1361346" cy="285212"/>
          </a:xfrm>
          <a:prstGeom prst="rect">
            <a:avLst/>
          </a:prstGeom>
        </p:spPr>
      </p:pic>
    </p:spTree>
    <p:extLst>
      <p:ext uri="{BB962C8B-B14F-4D97-AF65-F5344CB8AC3E}">
        <p14:creationId xmlns:p14="http://schemas.microsoft.com/office/powerpoint/2010/main" val="241412636"/>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showMasterSp="0" preserve="1" userDrawn="1">
  <p:cSld name="Two column Text/Image on Cam Blu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userDrawn="1"/>
        </p:nvPicPr>
        <p:blipFill>
          <a:blip r:embed="rId2">
            <a:alphaModFix/>
            <a:extLst>
              <a:ext uri="{28A0092B-C50C-407E-A947-70E740481C1C}">
                <a14:useLocalDpi xmlns:a14="http://schemas.microsoft.com/office/drawing/2010/main" val="0"/>
              </a:ext>
            </a:extLst>
          </a:blip>
          <a:stretch>
            <a:fillRect/>
          </a:stretch>
        </p:blipFill>
        <p:spPr>
          <a:xfrm>
            <a:off x="2466" y="0"/>
            <a:ext cx="12189533" cy="6858000"/>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7748" y="6258972"/>
            <a:ext cx="1361678" cy="285282"/>
          </a:xfrm>
          <a:prstGeom prst="rect">
            <a:avLst/>
          </a:prstGeom>
        </p:spPr>
      </p:pic>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430756"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Two column content on Cambridge blue slide</a:t>
            </a:r>
            <a:endParaRPr lang="en-US"/>
          </a:p>
        </p:txBody>
      </p:sp>
      <p:sp>
        <p:nvSpPr>
          <p:cNvPr id="11" name="Content Placeholder 3">
            <a:extLst>
              <a:ext uri="{FF2B5EF4-FFF2-40B4-BE49-F238E27FC236}">
                <a16:creationId xmlns:a16="http://schemas.microsoft.com/office/drawing/2014/main" id="{71E6E109-7A1F-AC4E-A20C-F477A87B6AEF}"/>
              </a:ext>
            </a:extLst>
          </p:cNvPr>
          <p:cNvSpPr>
            <a:spLocks noGrp="1"/>
          </p:cNvSpPr>
          <p:nvPr>
            <p:ph sz="half" idx="10" hasCustomPrompt="1"/>
          </p:nvPr>
        </p:nvSpPr>
        <p:spPr>
          <a:xfrm>
            <a:off x="6311377" y="2438931"/>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285750" indent="-285750">
              <a:buFont typeface="Arial" panose="020B0604020202020204" pitchFamily="34" charset="0"/>
              <a:buChar char="•"/>
              <a:defRPr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vl3pPr marL="914400" indent="0">
              <a:buNone/>
              <a:defRPr sz="1800">
                <a:latin typeface="Open Sans" panose="020B0606030504020204" pitchFamily="34" charset="0"/>
                <a:ea typeface="Open Sans" panose="020B0606030504020204" pitchFamily="34" charset="0"/>
                <a:cs typeface="Open Sans" panose="020B0606030504020204" pitchFamily="34" charset="0"/>
              </a:defRPr>
            </a:lvl3pPr>
          </a:lstStyle>
          <a:p>
            <a:pPr lvl="0"/>
            <a:r>
              <a:rPr lang="en-GB"/>
              <a:t>Click to edit text</a:t>
            </a:r>
          </a:p>
          <a:p>
            <a:pPr lvl="2"/>
            <a:endParaRPr lang="en-GB"/>
          </a:p>
        </p:txBody>
      </p:sp>
      <p:sp>
        <p:nvSpPr>
          <p:cNvPr id="12" name="Content Placeholder 3">
            <a:extLst>
              <a:ext uri="{FF2B5EF4-FFF2-40B4-BE49-F238E27FC236}">
                <a16:creationId xmlns:a16="http://schemas.microsoft.com/office/drawing/2014/main" id="{6D015750-7669-E749-AF70-F9497CC72862}"/>
              </a:ext>
            </a:extLst>
          </p:cNvPr>
          <p:cNvSpPr>
            <a:spLocks noGrp="1"/>
          </p:cNvSpPr>
          <p:nvPr>
            <p:ph sz="half" idx="11" hasCustomPrompt="1"/>
          </p:nvPr>
        </p:nvSpPr>
        <p:spPr>
          <a:xfrm>
            <a:off x="430756" y="2438931"/>
            <a:ext cx="5181600" cy="3422608"/>
          </a:xfrm>
          <a:prstGeom prst="rect">
            <a:avLst/>
          </a:prstGeom>
        </p:spPr>
        <p:txBody>
          <a:bodyPr/>
          <a:lstStyle>
            <a:lvl1pPr>
              <a:lnSpc>
                <a:spcPct val="150000"/>
              </a:lnSpc>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b="0" i="0">
                <a:solidFill>
                  <a:schemeClr val="tx1">
                    <a:lumMod val="50000"/>
                  </a:schemeClr>
                </a:solidFill>
                <a:latin typeface="Open Sans" panose="020B0606030504020204" pitchFamily="34" charset="0"/>
                <a:ea typeface="Open Sans" panose="020B0606030504020204" pitchFamily="34" charset="0"/>
                <a:cs typeface="Open Sans" panose="020B0606030504020204" pitchFamily="34" charset="0"/>
              </a:defRPr>
            </a:lvl2pPr>
          </a:lstStyle>
          <a:p>
            <a:pPr lvl="0"/>
            <a:r>
              <a:rPr lang="en-GB"/>
              <a:t>Click to edit text</a:t>
            </a:r>
          </a:p>
          <a:p>
            <a:pPr lvl="0"/>
            <a:endParaRPr lang="en-GB"/>
          </a:p>
        </p:txBody>
      </p:sp>
    </p:spTree>
    <p:extLst>
      <p:ext uri="{BB962C8B-B14F-4D97-AF65-F5344CB8AC3E}">
        <p14:creationId xmlns:p14="http://schemas.microsoft.com/office/powerpoint/2010/main" val="4157374934"/>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showMasterSp="0" preserve="1" userDrawn="1">
  <p:cSld name="Four Images with Text on Camb Blu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userDrawn="1"/>
        </p:nvPicPr>
        <p:blipFill rotWithShape="1">
          <a:blip r:embed="rId2">
            <a:alphaModFix/>
            <a:extLst>
              <a:ext uri="{28A0092B-C50C-407E-A947-70E740481C1C}">
                <a14:useLocalDpi xmlns:a14="http://schemas.microsoft.com/office/drawing/2010/main" val="0"/>
              </a:ext>
            </a:extLst>
          </a:blip>
          <a:srcRect l="-20" t="5520" r="20" b="10207"/>
          <a:stretch/>
        </p:blipFill>
        <p:spPr>
          <a:xfrm>
            <a:off x="2467" y="0"/>
            <a:ext cx="12187066" cy="5779477"/>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417504"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Four images with text slide</a:t>
            </a:r>
            <a:endParaRPr lang="en-US"/>
          </a:p>
        </p:txBody>
      </p:sp>
      <p:sp>
        <p:nvSpPr>
          <p:cNvPr id="5" name="Picture Placeholder 4">
            <a:extLst>
              <a:ext uri="{FF2B5EF4-FFF2-40B4-BE49-F238E27FC236}">
                <a16:creationId xmlns:a16="http://schemas.microsoft.com/office/drawing/2014/main" id="{A9A1A990-E648-6644-8210-3CB267904B07}"/>
              </a:ext>
              <a:ext uri="{C183D7F6-B498-43B3-948B-1728B52AA6E4}">
                <adec:decorative xmlns:adec="http://schemas.microsoft.com/office/drawing/2017/decorative" val="1"/>
              </a:ext>
            </a:extLst>
          </p:cNvPr>
          <p:cNvSpPr>
            <a:spLocks noGrp="1"/>
          </p:cNvSpPr>
          <p:nvPr>
            <p:ph type="pic" sz="quarter" idx="10"/>
          </p:nvPr>
        </p:nvSpPr>
        <p:spPr>
          <a:xfrm>
            <a:off x="726464" y="2192826"/>
            <a:ext cx="2315676" cy="2313337"/>
          </a:xfrm>
          <a:prstGeom prst="rect">
            <a:avLst/>
          </a:prstGeom>
        </p:spPr>
        <p:txBody>
          <a:bodyPr/>
          <a:lstStyle/>
          <a:p>
            <a:endParaRPr lang="en-US"/>
          </a:p>
        </p:txBody>
      </p:sp>
      <p:sp>
        <p:nvSpPr>
          <p:cNvPr id="13" name="Picture Placeholder 4">
            <a:extLst>
              <a:ext uri="{FF2B5EF4-FFF2-40B4-BE49-F238E27FC236}">
                <a16:creationId xmlns:a16="http://schemas.microsoft.com/office/drawing/2014/main" id="{CDA3BCBD-3049-8B47-9BC1-BD9638711744}"/>
              </a:ext>
              <a:ext uri="{C183D7F6-B498-43B3-948B-1728B52AA6E4}">
                <adec:decorative xmlns:adec="http://schemas.microsoft.com/office/drawing/2017/decorative" val="1"/>
              </a:ext>
            </a:extLst>
          </p:cNvPr>
          <p:cNvSpPr>
            <a:spLocks noGrp="1"/>
          </p:cNvSpPr>
          <p:nvPr>
            <p:ph type="pic" sz="quarter" idx="11"/>
          </p:nvPr>
        </p:nvSpPr>
        <p:spPr>
          <a:xfrm>
            <a:off x="3534141" y="2192826"/>
            <a:ext cx="2315676" cy="2313337"/>
          </a:xfrm>
          <a:prstGeom prst="rect">
            <a:avLst/>
          </a:prstGeom>
        </p:spPr>
        <p:txBody>
          <a:bodyPr/>
          <a:lstStyle/>
          <a:p>
            <a:endParaRPr lang="en-US"/>
          </a:p>
        </p:txBody>
      </p:sp>
      <p:sp>
        <p:nvSpPr>
          <p:cNvPr id="14" name="Picture Placeholder 4">
            <a:extLst>
              <a:ext uri="{FF2B5EF4-FFF2-40B4-BE49-F238E27FC236}">
                <a16:creationId xmlns:a16="http://schemas.microsoft.com/office/drawing/2014/main" id="{13CFA92E-DF5E-1E43-A711-07A2338E9E1B}"/>
              </a:ext>
              <a:ext uri="{C183D7F6-B498-43B3-948B-1728B52AA6E4}">
                <adec:decorative xmlns:adec="http://schemas.microsoft.com/office/drawing/2017/decorative" val="1"/>
              </a:ext>
            </a:extLst>
          </p:cNvPr>
          <p:cNvSpPr>
            <a:spLocks noGrp="1"/>
          </p:cNvSpPr>
          <p:nvPr>
            <p:ph type="pic" sz="quarter" idx="12"/>
          </p:nvPr>
        </p:nvSpPr>
        <p:spPr>
          <a:xfrm>
            <a:off x="6341818" y="2192826"/>
            <a:ext cx="2315676" cy="2313337"/>
          </a:xfrm>
          <a:prstGeom prst="rect">
            <a:avLst/>
          </a:prstGeom>
        </p:spPr>
        <p:txBody>
          <a:bodyPr/>
          <a:lstStyle/>
          <a:p>
            <a:endParaRPr lang="en-US"/>
          </a:p>
        </p:txBody>
      </p:sp>
      <p:sp>
        <p:nvSpPr>
          <p:cNvPr id="15" name="Picture Placeholder 4">
            <a:extLst>
              <a:ext uri="{FF2B5EF4-FFF2-40B4-BE49-F238E27FC236}">
                <a16:creationId xmlns:a16="http://schemas.microsoft.com/office/drawing/2014/main" id="{2DB84F2D-5DE7-944C-A3A4-FD59D875083B}"/>
              </a:ext>
              <a:ext uri="{C183D7F6-B498-43B3-948B-1728B52AA6E4}">
                <adec:decorative xmlns:adec="http://schemas.microsoft.com/office/drawing/2017/decorative" val="1"/>
              </a:ext>
            </a:extLst>
          </p:cNvPr>
          <p:cNvSpPr>
            <a:spLocks noGrp="1"/>
          </p:cNvSpPr>
          <p:nvPr>
            <p:ph type="pic" sz="quarter" idx="13"/>
          </p:nvPr>
        </p:nvSpPr>
        <p:spPr>
          <a:xfrm>
            <a:off x="9149495" y="2192827"/>
            <a:ext cx="2315675" cy="2313336"/>
          </a:xfrm>
          <a:prstGeom prst="rect">
            <a:avLst/>
          </a:prstGeom>
        </p:spPr>
        <p:txBody>
          <a:bodyPr/>
          <a:lstStyle/>
          <a:p>
            <a:endParaRPr lang="en-US"/>
          </a:p>
        </p:txBody>
      </p:sp>
      <p:sp>
        <p:nvSpPr>
          <p:cNvPr id="7" name="Text Placeholder 6">
            <a:extLst>
              <a:ext uri="{FF2B5EF4-FFF2-40B4-BE49-F238E27FC236}">
                <a16:creationId xmlns:a16="http://schemas.microsoft.com/office/drawing/2014/main" id="{AB86BC3A-6D0F-DB48-879E-4217AAEA94B2}"/>
              </a:ext>
            </a:extLst>
          </p:cNvPr>
          <p:cNvSpPr>
            <a:spLocks noGrp="1"/>
          </p:cNvSpPr>
          <p:nvPr>
            <p:ph type="body" sz="quarter" idx="14" hasCustomPrompt="1"/>
          </p:nvPr>
        </p:nvSpPr>
        <p:spPr>
          <a:xfrm>
            <a:off x="727075" y="4900613"/>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7" name="Text Placeholder 6">
            <a:extLst>
              <a:ext uri="{FF2B5EF4-FFF2-40B4-BE49-F238E27FC236}">
                <a16:creationId xmlns:a16="http://schemas.microsoft.com/office/drawing/2014/main" id="{26F95699-F037-BF43-BC3C-EDFF6D2E62FE}"/>
              </a:ext>
            </a:extLst>
          </p:cNvPr>
          <p:cNvSpPr>
            <a:spLocks noGrp="1"/>
          </p:cNvSpPr>
          <p:nvPr>
            <p:ph type="body" sz="quarter" idx="15" hasCustomPrompt="1"/>
          </p:nvPr>
        </p:nvSpPr>
        <p:spPr>
          <a:xfrm>
            <a:off x="3535242" y="4900612"/>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8" name="Text Placeholder 6">
            <a:extLst>
              <a:ext uri="{FF2B5EF4-FFF2-40B4-BE49-F238E27FC236}">
                <a16:creationId xmlns:a16="http://schemas.microsoft.com/office/drawing/2014/main" id="{F2BFE6A6-8704-8A49-AEB3-AF6F432BB990}"/>
              </a:ext>
            </a:extLst>
          </p:cNvPr>
          <p:cNvSpPr>
            <a:spLocks noGrp="1"/>
          </p:cNvSpPr>
          <p:nvPr>
            <p:ph type="body" sz="quarter" idx="16" hasCustomPrompt="1"/>
          </p:nvPr>
        </p:nvSpPr>
        <p:spPr>
          <a:xfrm>
            <a:off x="6342919" y="4900611"/>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9" name="Text Placeholder 6">
            <a:extLst>
              <a:ext uri="{FF2B5EF4-FFF2-40B4-BE49-F238E27FC236}">
                <a16:creationId xmlns:a16="http://schemas.microsoft.com/office/drawing/2014/main" id="{DE761D8F-5630-434F-8E12-0132C9C89BD0}"/>
              </a:ext>
            </a:extLst>
          </p:cNvPr>
          <p:cNvSpPr>
            <a:spLocks noGrp="1"/>
          </p:cNvSpPr>
          <p:nvPr>
            <p:ph type="body" sz="quarter" idx="17" hasCustomPrompt="1"/>
          </p:nvPr>
        </p:nvSpPr>
        <p:spPr>
          <a:xfrm>
            <a:off x="9149495" y="4861832"/>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pic>
        <p:nvPicPr>
          <p:cNvPr id="16" name="Colour logo RGB_DM.jpeg">
            <a:extLst>
              <a:ext uri="{FF2B5EF4-FFF2-40B4-BE49-F238E27FC236}">
                <a16:creationId xmlns:a16="http://schemas.microsoft.com/office/drawing/2014/main" id="{EC30C537-89C0-834F-8A2F-031CADC0B13E}"/>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126720221"/>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preserve="1" userDrawn="1">
  <p:cSld name="Media/Video Full Page">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6" name="Media Placeholder 5">
            <a:extLst>
              <a:ext uri="{FF2B5EF4-FFF2-40B4-BE49-F238E27FC236}">
                <a16:creationId xmlns:a16="http://schemas.microsoft.com/office/drawing/2014/main" id="{7989CFA1-8021-B744-954C-FB3ABD0E176D}"/>
              </a:ext>
              <a:ext uri="{C183D7F6-B498-43B3-948B-1728B52AA6E4}">
                <adec:decorative xmlns:adec="http://schemas.microsoft.com/office/drawing/2017/decorative" val="1"/>
              </a:ext>
            </a:extLst>
          </p:cNvPr>
          <p:cNvSpPr>
            <a:spLocks noGrp="1"/>
          </p:cNvSpPr>
          <p:nvPr>
            <p:ph type="media" sz="quarter" idx="10"/>
          </p:nvPr>
        </p:nvSpPr>
        <p:spPr>
          <a:xfrm>
            <a:off x="0" y="0"/>
            <a:ext cx="12192000" cy="6858000"/>
          </a:xfrm>
          <a:prstGeom prst="rect">
            <a:avLst/>
          </a:prstGeom>
        </p:spPr>
        <p:txBody>
          <a:bodyPr/>
          <a:lstStyle/>
          <a:p>
            <a:endParaRPr lang="en-US"/>
          </a:p>
        </p:txBody>
      </p:sp>
    </p:spTree>
    <p:extLst>
      <p:ext uri="{BB962C8B-B14F-4D97-AF65-F5344CB8AC3E}">
        <p14:creationId xmlns:p14="http://schemas.microsoft.com/office/powerpoint/2010/main" val="660287517"/>
      </p:ext>
    </p:extLst>
  </p:cSld>
  <p:clrMapOvr>
    <a:masterClrMapping/>
  </p:clrMapOvr>
  <p:transition spd="med"/>
</p:sldLayout>
</file>

<file path=ppt/slideLayouts/slideLayout97.xml><?xml version="1.0" encoding="utf-8"?>
<p:sldLayout xmlns:a="http://schemas.openxmlformats.org/drawingml/2006/main" xmlns:r="http://schemas.openxmlformats.org/officeDocument/2006/relationships" xmlns:p="http://schemas.openxmlformats.org/presentationml/2006/main" preserve="1" userDrawn="1">
  <p:cSld name="Image Full Page ">
    <p:spTree>
      <p:nvGrpSpPr>
        <p:cNvPr id="1" name=""/>
        <p:cNvGrpSpPr/>
        <p:nvPr/>
      </p:nvGrpSpPr>
      <p:grpSpPr>
        <a:xfrm>
          <a:off x="0" y="0"/>
          <a:ext cx="0" cy="0"/>
          <a:chOff x="0" y="0"/>
          <a:chExt cx="0" cy="0"/>
        </a:xfrm>
      </p:grpSpPr>
      <p:sp>
        <p:nvSpPr>
          <p:cNvPr id="7" name="Slide Number">
            <a:extLst>
              <a:ext uri="{FF2B5EF4-FFF2-40B4-BE49-F238E27FC236}">
                <a16:creationId xmlns:a16="http://schemas.microsoft.com/office/drawing/2014/main" id="{7E2533D0-B51D-0741-961B-9226EF2017AA}"/>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3" name="Picture Placeholder 2">
            <a:extLst>
              <a:ext uri="{FF2B5EF4-FFF2-40B4-BE49-F238E27FC236}">
                <a16:creationId xmlns:a16="http://schemas.microsoft.com/office/drawing/2014/main" id="{965CBCB9-8D5D-934D-99FD-571515827B8B}"/>
              </a:ext>
              <a:ext uri="{C183D7F6-B498-43B3-948B-1728B52AA6E4}">
                <adec:decorative xmlns:adec="http://schemas.microsoft.com/office/drawing/2017/decorative" val="1"/>
              </a:ext>
            </a:extLst>
          </p:cNvPr>
          <p:cNvSpPr>
            <a:spLocks noGrp="1"/>
          </p:cNvSpPr>
          <p:nvPr>
            <p:ph type="pic" sz="quarter" idx="10"/>
          </p:nvPr>
        </p:nvSpPr>
        <p:spPr>
          <a:xfrm>
            <a:off x="0" y="0"/>
            <a:ext cx="12192000" cy="6858000"/>
          </a:xfrm>
          <a:prstGeom prst="rect">
            <a:avLst/>
          </a:prstGeom>
        </p:spPr>
        <p:txBody>
          <a:bodyPr/>
          <a:lstStyle/>
          <a:p>
            <a:endParaRPr lang="en-US"/>
          </a:p>
        </p:txBody>
      </p:sp>
    </p:spTree>
    <p:extLst>
      <p:ext uri="{BB962C8B-B14F-4D97-AF65-F5344CB8AC3E}">
        <p14:creationId xmlns:p14="http://schemas.microsoft.com/office/powerpoint/2010/main" val="2627565874"/>
      </p:ext>
    </p:extLst>
  </p:cSld>
  <p:clrMapOvr>
    <a:masterClrMapping/>
  </p:clrMapOvr>
  <p:transition spd="med"/>
</p:sldLayout>
</file>

<file path=ppt/slideLayouts/slideLayout98.xml><?xml version="1.0" encoding="utf-8"?>
<p:sldLayout xmlns:a="http://schemas.openxmlformats.org/drawingml/2006/main" xmlns:r="http://schemas.openxmlformats.org/officeDocument/2006/relationships" xmlns:p="http://schemas.openxmlformats.org/presentationml/2006/main" showMasterSp="0" preserve="1">
  <p:cSld name="Large image with bullets">
    <p:spTree>
      <p:nvGrpSpPr>
        <p:cNvPr id="1" name=""/>
        <p:cNvGrpSpPr/>
        <p:nvPr/>
      </p:nvGrpSpPr>
      <p:grpSpPr>
        <a:xfrm>
          <a:off x="0" y="0"/>
          <a:ext cx="0" cy="0"/>
          <a:chOff x="0" y="0"/>
          <a:chExt cx="0" cy="0"/>
        </a:xfrm>
      </p:grpSpPr>
      <p:sp>
        <p:nvSpPr>
          <p:cNvPr id="10" name="Прямоугольник 8">
            <a:extLst>
              <a:ext uri="{FF2B5EF4-FFF2-40B4-BE49-F238E27FC236}">
                <a16:creationId xmlns:a16="http://schemas.microsoft.com/office/drawing/2014/main" id="{8BB00781-F97A-824B-801B-333F2FAA106B}"/>
              </a:ext>
            </a:extLst>
          </p:cNvPr>
          <p:cNvSpPr/>
          <p:nvPr userDrawn="1"/>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3" name="Picture Placeholder 2">
            <a:extLst>
              <a:ext uri="{FF2B5EF4-FFF2-40B4-BE49-F238E27FC236}">
                <a16:creationId xmlns:a16="http://schemas.microsoft.com/office/drawing/2014/main" id="{7BB83914-A4FB-9C49-B47E-BB356DACCE08}"/>
              </a:ext>
              <a:ext uri="{C183D7F6-B498-43B3-948B-1728B52AA6E4}">
                <adec:decorative xmlns:adec="http://schemas.microsoft.com/office/drawing/2017/decorative" val="1"/>
              </a:ext>
            </a:extLst>
          </p:cNvPr>
          <p:cNvSpPr>
            <a:spLocks noGrp="1"/>
          </p:cNvSpPr>
          <p:nvPr>
            <p:ph type="pic" sz="quarter" idx="10"/>
          </p:nvPr>
        </p:nvSpPr>
        <p:spPr>
          <a:xfrm>
            <a:off x="0" y="0"/>
            <a:ext cx="6376988" cy="6858000"/>
          </a:xfrm>
          <a:prstGeom prst="rect">
            <a:avLst/>
          </a:prstGeom>
        </p:spPr>
        <p:txBody>
          <a:bodyPr/>
          <a:lstStyle/>
          <a:p>
            <a:r>
              <a:rPr lang="en-GB"/>
              <a:t>Click icon to add picture</a:t>
            </a:r>
            <a:endParaRPr lang="en-US"/>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UoC_BrandTexture_SingleColour_RGB_UoC_SingleColour_LCB_Texture_CMYK.png">
            <a:extLst>
              <a:ext uri="{FF2B5EF4-FFF2-40B4-BE49-F238E27FC236}">
                <a16:creationId xmlns:a16="http://schemas.microsoft.com/office/drawing/2014/main" id="{42B6E35C-81CA-4C46-A9D1-C22782F393E3}"/>
              </a:ext>
              <a:ext uri="{C183D7F6-B498-43B3-948B-1728B52AA6E4}">
                <adec:decorative xmlns:adec="http://schemas.microsoft.com/office/drawing/2017/decorative" val="1"/>
              </a:ext>
            </a:extLst>
          </p:cNvPr>
          <p:cNvPicPr>
            <a:picLocks noChangeAspect="1"/>
          </p:cNvPicPr>
          <p:nvPr/>
        </p:nvPicPr>
        <p:blipFill>
          <a:blip r:embed="rId2"/>
          <a:srcRect l="23893" t="56170" r="28627" b="34921"/>
          <a:stretch>
            <a:fillRect/>
          </a:stretch>
        </p:blipFill>
        <p:spPr>
          <a:xfrm>
            <a:off x="6376855" y="-23787"/>
            <a:ext cx="5815527" cy="613983"/>
          </a:xfrm>
          <a:prstGeom prst="rect">
            <a:avLst/>
          </a:prstGeom>
          <a:ln w="12700">
            <a:miter lim="400000"/>
          </a:ln>
        </p:spPr>
      </p:pic>
      <p:sp>
        <p:nvSpPr>
          <p:cNvPr id="9" name="Text Placeholder 8">
            <a:extLst>
              <a:ext uri="{FF2B5EF4-FFF2-40B4-BE49-F238E27FC236}">
                <a16:creationId xmlns:a16="http://schemas.microsoft.com/office/drawing/2014/main" id="{A2DC8838-93AE-CB4F-B2CA-9D8103523A9B}"/>
              </a:ext>
            </a:extLst>
          </p:cNvPr>
          <p:cNvSpPr>
            <a:spLocks noGrp="1"/>
          </p:cNvSpPr>
          <p:nvPr>
            <p:ph type="body" sz="quarter" idx="11" hasCustomPrompt="1"/>
          </p:nvPr>
        </p:nvSpPr>
        <p:spPr>
          <a:xfrm>
            <a:off x="7080463" y="1770675"/>
            <a:ext cx="4149237" cy="673640"/>
          </a:xfrm>
          <a:prstGeom prst="rect">
            <a:avLst/>
          </a:prstGeom>
        </p:spPr>
        <p:txBody>
          <a:bodyPr>
            <a:normAutofit/>
          </a:bodyPr>
          <a:lstStyle>
            <a:lvl1pPr marL="0" indent="0">
              <a:buNone/>
              <a:defRPr sz="3000" b="0" i="0">
                <a:latin typeface="Bitter Medium" pitchFamily="2" charset="77"/>
                <a:cs typeface="Arial" panose="020B0604020202020204" pitchFamily="34" charset="0"/>
              </a:defRPr>
            </a:lvl1pPr>
          </a:lstStyle>
          <a:p>
            <a:pPr lvl="0"/>
            <a:r>
              <a:rPr lang="en-GB"/>
              <a:t>Bullet points with text</a:t>
            </a:r>
          </a:p>
        </p:txBody>
      </p:sp>
      <p:sp>
        <p:nvSpPr>
          <p:cNvPr id="12" name="Text Placeholder 11">
            <a:extLst>
              <a:ext uri="{FF2B5EF4-FFF2-40B4-BE49-F238E27FC236}">
                <a16:creationId xmlns:a16="http://schemas.microsoft.com/office/drawing/2014/main" id="{E57765D6-285A-AB42-A9F9-EEA961C67B92}"/>
              </a:ext>
            </a:extLst>
          </p:cNvPr>
          <p:cNvSpPr>
            <a:spLocks noGrp="1"/>
          </p:cNvSpPr>
          <p:nvPr>
            <p:ph type="body" sz="quarter" idx="12" hasCustomPrompt="1"/>
          </p:nvPr>
        </p:nvSpPr>
        <p:spPr>
          <a:xfrm>
            <a:off x="7080463" y="2848708"/>
            <a:ext cx="4510088" cy="3200767"/>
          </a:xfrm>
          <a:prstGeom prst="rect">
            <a:avLst/>
          </a:prstGeom>
        </p:spPr>
        <p:txBody>
          <a:bodyPr>
            <a:norm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a:latin typeface="Open Sans" panose="020B0606030504020204" pitchFamily="34" charset="0"/>
                <a:ea typeface="Open Sans" panose="020B0606030504020204" pitchFamily="34" charset="0"/>
                <a:cs typeface="Open Sans" panose="020B0606030504020204" pitchFamily="34" charset="0"/>
              </a:defRPr>
            </a:lvl1pPr>
            <a:lvl2pPr marL="457200" indent="0">
              <a:buNone/>
              <a:defRPr sz="1800">
                <a:latin typeface="Open Sans" panose="020B0606030504020204" pitchFamily="34" charset="0"/>
                <a:ea typeface="Open Sans" panose="020B0606030504020204" pitchFamily="34" charset="0"/>
                <a:cs typeface="Open Sans" panose="020B0606030504020204" pitchFamily="34" charset="0"/>
              </a:defRPr>
            </a:lvl2pPr>
          </a:lstStyle>
          <a:p>
            <a:pPr lvl="0"/>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marL="285750" marR="0" lvl="0" indent="-285750" algn="l" defTabSz="914400" rtl="0" eaLnBrk="1" fontAlgn="auto" latinLnBrk="0" hangingPunct="1">
              <a:lnSpc>
                <a:spcPct val="110000"/>
              </a:lnSpc>
              <a:spcBef>
                <a:spcPts val="600"/>
              </a:spcBef>
              <a:spcAft>
                <a:spcPts val="0"/>
              </a:spcAft>
              <a:buClrTx/>
              <a:buSzTx/>
              <a:buFont typeface="Arial" panose="020B0604020202020204" pitchFamily="34" charset="0"/>
              <a:buChar char="•"/>
              <a:tabLst/>
              <a:defRPr/>
            </a:pPr>
            <a:r>
              <a:rPr lang="en-GB"/>
              <a:t>Bullet text</a:t>
            </a:r>
          </a:p>
          <a:p>
            <a:pPr lvl="0"/>
            <a:endParaRPr lang="en-GB"/>
          </a:p>
        </p:txBody>
      </p:sp>
      <p:pic>
        <p:nvPicPr>
          <p:cNvPr id="8" name="Picture 7">
            <a:extLst>
              <a:ext uri="{FF2B5EF4-FFF2-40B4-BE49-F238E27FC236}">
                <a16:creationId xmlns:a16="http://schemas.microsoft.com/office/drawing/2014/main" id="{5A701E0D-5AC3-A64E-A62D-3C07BF13093E}"/>
              </a:ext>
              <a:ext uri="{C183D7F6-B498-43B3-948B-1728B52AA6E4}">
                <adec:decorative xmlns:adec="http://schemas.microsoft.com/office/drawing/2017/decorative" val="1"/>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378081" y="6221414"/>
            <a:ext cx="1653182" cy="331223"/>
          </a:xfrm>
          <a:prstGeom prst="rect">
            <a:avLst/>
          </a:prstGeom>
        </p:spPr>
      </p:pic>
    </p:spTree>
    <p:extLst>
      <p:ext uri="{BB962C8B-B14F-4D97-AF65-F5344CB8AC3E}">
        <p14:creationId xmlns:p14="http://schemas.microsoft.com/office/powerpoint/2010/main" val="2374059701"/>
      </p:ext>
    </p:extLst>
  </p:cSld>
  <p:clrMapOvr>
    <a:masterClrMapping/>
  </p:clrMapOvr>
  <p:transition spd="med"/>
</p:sldLayout>
</file>

<file path=ppt/slideLayouts/slideLayout99.xml><?xml version="1.0" encoding="utf-8"?>
<p:sldLayout xmlns:a="http://schemas.openxmlformats.org/drawingml/2006/main" xmlns:r="http://schemas.openxmlformats.org/officeDocument/2006/relationships" xmlns:p="http://schemas.openxmlformats.org/presentationml/2006/main" showMasterSp="0" preserve="1">
  <p:cSld name="Speach bubble (e.g. Questions)">
    <p:spTree>
      <p:nvGrpSpPr>
        <p:cNvPr id="1" name=""/>
        <p:cNvGrpSpPr/>
        <p:nvPr/>
      </p:nvGrpSpPr>
      <p:grpSpPr>
        <a:xfrm>
          <a:off x="0" y="0"/>
          <a:ext cx="0" cy="0"/>
          <a:chOff x="0" y="0"/>
          <a:chExt cx="0" cy="0"/>
        </a:xfrm>
      </p:grpSpPr>
      <p:sp>
        <p:nvSpPr>
          <p:cNvPr id="7" name="Прямоугольник 8">
            <a:extLst>
              <a:ext uri="{FF2B5EF4-FFF2-40B4-BE49-F238E27FC236}">
                <a16:creationId xmlns:a16="http://schemas.microsoft.com/office/drawing/2014/main" id="{312F6ABD-543E-C649-9B9E-A1F39903E013}"/>
              </a:ext>
              <a:ext uri="{C183D7F6-B498-43B3-948B-1728B52AA6E4}">
                <adec:decorative xmlns:adec="http://schemas.microsoft.com/office/drawing/2017/decorative" val="1"/>
              </a:ext>
            </a:extLst>
          </p:cNvPr>
          <p:cNvSpPr/>
          <p:nvPr/>
        </p:nvSpPr>
        <p:spPr>
          <a:xfrm>
            <a:off x="-14478" y="0"/>
            <a:ext cx="12206478" cy="6858000"/>
          </a:xfrm>
          <a:prstGeom prst="rect">
            <a:avLst/>
          </a:prstGeom>
          <a:solidFill>
            <a:srgbClr val="F2F2F2">
              <a:alpha val="29851"/>
            </a:srgbClr>
          </a:solidFill>
          <a:ln w="12700">
            <a:miter lim="400000"/>
          </a:ln>
        </p:spPr>
        <p:txBody>
          <a:bodyPr lIns="45718" tIns="45718" rIns="45718" bIns="45718" anchor="ctr"/>
          <a:lstStyle/>
          <a:p>
            <a:pPr algn="ctr" defTabSz="914400">
              <a:defRPr>
                <a:solidFill>
                  <a:srgbClr val="FFFFFF"/>
                </a:solidFill>
                <a:latin typeface="King"/>
                <a:ea typeface="King"/>
                <a:cs typeface="King"/>
                <a:sym typeface="King"/>
              </a:defRPr>
            </a:pPr>
            <a:endParaRPr/>
          </a:p>
        </p:txBody>
      </p:sp>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tx1">
                    <a:lumMod val="50000"/>
                  </a:schemeClr>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pic>
        <p:nvPicPr>
          <p:cNvPr id="6" name="Speach box-01.png">
            <a:extLst>
              <a:ext uri="{FF2B5EF4-FFF2-40B4-BE49-F238E27FC236}">
                <a16:creationId xmlns:a16="http://schemas.microsoft.com/office/drawing/2014/main" id="{6232E74A-E22D-BB45-B7A6-93937C5E366A}"/>
              </a:ext>
              <a:ext uri="{C183D7F6-B498-43B3-948B-1728B52AA6E4}">
                <adec:decorative xmlns:adec="http://schemas.microsoft.com/office/drawing/2017/decorative" val="1"/>
              </a:ext>
            </a:extLst>
          </p:cNvPr>
          <p:cNvPicPr>
            <a:picLocks noChangeAspect="1"/>
          </p:cNvPicPr>
          <p:nvPr/>
        </p:nvPicPr>
        <p:blipFill>
          <a:blip r:embed="rId2"/>
          <a:stretch>
            <a:fillRect/>
          </a:stretch>
        </p:blipFill>
        <p:spPr>
          <a:xfrm>
            <a:off x="1844516" y="-183087"/>
            <a:ext cx="8502968" cy="6405679"/>
          </a:xfrm>
          <a:prstGeom prst="rect">
            <a:avLst/>
          </a:prstGeom>
          <a:ln w="12700">
            <a:miter lim="400000"/>
          </a:ln>
        </p:spPr>
      </p:pic>
      <p:pic>
        <p:nvPicPr>
          <p:cNvPr id="10" name="Pattern-04.png">
            <a:extLst>
              <a:ext uri="{FF2B5EF4-FFF2-40B4-BE49-F238E27FC236}">
                <a16:creationId xmlns:a16="http://schemas.microsoft.com/office/drawing/2014/main" id="{61542F50-24DB-A24B-8D43-977D49C3FC57}"/>
              </a:ext>
              <a:ext uri="{C183D7F6-B498-43B3-948B-1728B52AA6E4}">
                <adec:decorative xmlns:adec="http://schemas.microsoft.com/office/drawing/2017/decorative" val="1"/>
              </a:ext>
            </a:extLst>
          </p:cNvPr>
          <p:cNvPicPr>
            <a:picLocks noChangeAspect="1"/>
          </p:cNvPicPr>
          <p:nvPr/>
        </p:nvPicPr>
        <p:blipFill>
          <a:blip r:embed="rId3">
            <a:alphaModFix amt="30000"/>
          </a:blip>
          <a:srcRect t="6454" r="8424"/>
          <a:stretch>
            <a:fillRect/>
          </a:stretch>
        </p:blipFill>
        <p:spPr>
          <a:xfrm>
            <a:off x="2919598" y="17593"/>
            <a:ext cx="7271385" cy="5703613"/>
          </a:xfrm>
          <a:prstGeom prst="rect">
            <a:avLst/>
          </a:prstGeom>
          <a:ln w="12700">
            <a:miter lim="400000"/>
          </a:ln>
        </p:spPr>
      </p:pic>
      <p:sp>
        <p:nvSpPr>
          <p:cNvPr id="8" name="Title 1">
            <a:extLst>
              <a:ext uri="{FF2B5EF4-FFF2-40B4-BE49-F238E27FC236}">
                <a16:creationId xmlns:a16="http://schemas.microsoft.com/office/drawing/2014/main" id="{0D0D96FE-FED3-364B-8F51-90B9499777F0}"/>
              </a:ext>
            </a:extLst>
          </p:cNvPr>
          <p:cNvSpPr>
            <a:spLocks noGrp="1"/>
          </p:cNvSpPr>
          <p:nvPr>
            <p:ph type="title" hasCustomPrompt="1"/>
          </p:nvPr>
        </p:nvSpPr>
        <p:spPr>
          <a:xfrm>
            <a:off x="3037829" y="1254369"/>
            <a:ext cx="5917328" cy="1217425"/>
          </a:xfrm>
          <a:prstGeom prst="rect">
            <a:avLst/>
          </a:prstGeom>
        </p:spPr>
        <p:txBody>
          <a:bodyPr>
            <a:normAutofit/>
          </a:bodyPr>
          <a:lstStyle>
            <a:lvl1pPr>
              <a:defRPr sz="4000" b="1" i="0">
                <a:solidFill>
                  <a:schemeClr val="tx1">
                    <a:lumMod val="50000"/>
                  </a:schemeClr>
                </a:solidFill>
                <a:latin typeface="Bitter" pitchFamily="2" charset="77"/>
                <a:ea typeface="Open Sans" panose="020B0606030504020204" pitchFamily="34" charset="0"/>
                <a:cs typeface="Open Sans" panose="020B0606030504020204" pitchFamily="34" charset="0"/>
              </a:defRPr>
            </a:lvl1pPr>
          </a:lstStyle>
          <a:p>
            <a:r>
              <a:rPr lang="en-GB"/>
              <a:t>Title or Question</a:t>
            </a:r>
            <a:endParaRPr lang="en-US"/>
          </a:p>
        </p:txBody>
      </p:sp>
      <p:sp>
        <p:nvSpPr>
          <p:cNvPr id="9" name="Title 1">
            <a:extLst>
              <a:ext uri="{FF2B5EF4-FFF2-40B4-BE49-F238E27FC236}">
                <a16:creationId xmlns:a16="http://schemas.microsoft.com/office/drawing/2014/main" id="{E2076F87-9181-0E4C-BFB6-D677C022B187}"/>
              </a:ext>
            </a:extLst>
          </p:cNvPr>
          <p:cNvSpPr txBox="1">
            <a:spLocks/>
          </p:cNvSpPr>
          <p:nvPr/>
        </p:nvSpPr>
        <p:spPr>
          <a:xfrm>
            <a:off x="3037830" y="2685644"/>
            <a:ext cx="5917327" cy="668216"/>
          </a:xfrm>
          <a:prstGeom prst="rect">
            <a:avLst/>
          </a:prstGeom>
        </p:spPr>
        <p:txBody>
          <a:bodyPr>
            <a:normAutofit/>
          </a:bodyPr>
          <a:lstStyle>
            <a:lvl1pPr marL="0" marR="0" indent="0" algn="l" defTabSz="914400" rtl="0" latinLnBrk="0">
              <a:lnSpc>
                <a:spcPct val="90000"/>
              </a:lnSpc>
              <a:spcBef>
                <a:spcPts val="0"/>
              </a:spcBef>
              <a:spcAft>
                <a:spcPts val="0"/>
              </a:spcAft>
              <a:buClrTx/>
              <a:buSzTx/>
              <a:buFontTx/>
              <a:buNone/>
              <a:tabLst/>
              <a:defRPr sz="3600" b="0" i="0" u="none" strike="noStrike" cap="none" spc="0" baseline="0">
                <a:ln>
                  <a:noFill/>
                </a:ln>
                <a:solidFill>
                  <a:schemeClr val="tx1">
                    <a:lumMod val="50000"/>
                  </a:schemeClr>
                </a:solidFill>
                <a:uFillTx/>
                <a:latin typeface="Arial" panose="020B0604020202020204" pitchFamily="34" charset="0"/>
                <a:ea typeface="Arial" panose="020B0604020202020204" pitchFamily="34" charset="0"/>
                <a:cs typeface="Arial" panose="020B0604020202020204" pitchFamily="34" charset="0"/>
                <a:sym typeface="Montserrat Regular"/>
              </a:defRPr>
            </a:lvl1pPr>
            <a:lvl2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2pPr>
            <a:lvl3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3pPr>
            <a:lvl4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4pPr>
            <a:lvl5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5pPr>
            <a:lvl6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6pPr>
            <a:lvl7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7pPr>
            <a:lvl8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8pPr>
            <a:lvl9pPr marL="0" marR="0" indent="0" algn="l" defTabSz="914400" rtl="0" latinLnBrk="0">
              <a:lnSpc>
                <a:spcPct val="90000"/>
              </a:lnSpc>
              <a:spcBef>
                <a:spcPts val="0"/>
              </a:spcBef>
              <a:spcAft>
                <a:spcPts val="0"/>
              </a:spcAft>
              <a:buClrTx/>
              <a:buSzTx/>
              <a:buFontTx/>
              <a:buNone/>
              <a:tabLst/>
              <a:defRPr sz="2800" b="0" i="0" u="none" strike="noStrike" cap="none" spc="0" baseline="0">
                <a:ln>
                  <a:noFill/>
                </a:ln>
                <a:solidFill>
                  <a:srgbClr val="00205B"/>
                </a:solidFill>
                <a:uFillTx/>
                <a:latin typeface="Montserrat Regular"/>
                <a:ea typeface="Montserrat Regular"/>
                <a:cs typeface="Montserrat Regular"/>
                <a:sym typeface="Montserrat Regular"/>
              </a:defRPr>
            </a:lvl9pPr>
          </a:lstStyle>
          <a:p>
            <a:pPr marL="0" marR="0" lvl="0" indent="0" algn="l" defTabSz="914400" rtl="0" eaLnBrk="1" fontAlgn="auto" latinLnBrk="0" hangingPunct="1">
              <a:lnSpc>
                <a:spcPct val="90000"/>
              </a:lnSpc>
              <a:spcBef>
                <a:spcPts val="0"/>
              </a:spcBef>
              <a:spcAft>
                <a:spcPts val="0"/>
              </a:spcAft>
              <a:buClrTx/>
              <a:buSzTx/>
              <a:buFontTx/>
              <a:buNone/>
              <a:tabLst/>
              <a:defRPr/>
            </a:pPr>
            <a:r>
              <a:rPr lang="en-GB" sz="2000">
                <a:latin typeface="Open Sans" panose="020B0606030504020204" pitchFamily="34" charset="0"/>
                <a:ea typeface="Open Sans" panose="020B0606030504020204" pitchFamily="34" charset="0"/>
                <a:cs typeface="Open Sans" panose="020B0606030504020204" pitchFamily="34" charset="0"/>
              </a:rPr>
              <a:t>Click to edit subtitle</a:t>
            </a:r>
            <a:r>
              <a:rPr lang="en-US" sz="2000">
                <a:latin typeface="Open Sans" panose="020B0606030504020204" pitchFamily="34" charset="0"/>
                <a:ea typeface="Open Sans" panose="020B0606030504020204" pitchFamily="34" charset="0"/>
                <a:cs typeface="Open Sans" panose="020B0606030504020204" pitchFamily="34" charset="0"/>
              </a:rPr>
              <a:t> </a:t>
            </a:r>
            <a:r>
              <a:rPr lang="en-GB" sz="2000">
                <a:latin typeface="Open Sans" panose="020B0606030504020204" pitchFamily="34" charset="0"/>
                <a:ea typeface="Open Sans" panose="020B0606030504020204" pitchFamily="34" charset="0"/>
                <a:cs typeface="Open Sans" panose="020B0606030504020204" pitchFamily="34" charset="0"/>
              </a:rPr>
              <a:t>or Question</a:t>
            </a:r>
            <a:endParaRPr lang="en-US" sz="2000">
              <a:latin typeface="Open Sans" panose="020B0606030504020204" pitchFamily="34" charset="0"/>
              <a:ea typeface="Open Sans" panose="020B0606030504020204" pitchFamily="34" charset="0"/>
              <a:cs typeface="Open Sans" panose="020B0606030504020204" pitchFamily="34" charset="0"/>
            </a:endParaRPr>
          </a:p>
        </p:txBody>
      </p:sp>
      <p:pic>
        <p:nvPicPr>
          <p:cNvPr id="11" name="Colour logo RGB_DM.jpeg">
            <a:extLst>
              <a:ext uri="{FF2B5EF4-FFF2-40B4-BE49-F238E27FC236}">
                <a16:creationId xmlns:a16="http://schemas.microsoft.com/office/drawing/2014/main" id="{21E79A46-7471-B147-B27E-221768D2CF78}"/>
              </a:ext>
              <a:ext uri="{C183D7F6-B498-43B3-948B-1728B52AA6E4}">
                <adec:decorative xmlns:adec="http://schemas.microsoft.com/office/drawing/2017/decorative" val="1"/>
              </a:ext>
            </a:extLst>
          </p:cNvPr>
          <p:cNvPicPr>
            <a:picLocks noChangeAspect="1"/>
          </p:cNvPicPr>
          <p:nvPr userDrawn="1"/>
        </p:nvPicPr>
        <p:blipFill>
          <a:blip r:embed="rId4"/>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244772148"/>
      </p:ext>
    </p:extLst>
  </p:cSld>
  <p:clrMapOvr>
    <a:masterClrMapping/>
  </p:clrMapOvr>
  <p:transition spd="med"/>
</p:sldLayout>
</file>

<file path=ppt/slideLayouts/slideLayout100.xml><?xml version="1.0" encoding="utf-8"?>
<p:sldLayout xmlns:a="http://schemas.openxmlformats.org/drawingml/2006/main" xmlns:r="http://schemas.openxmlformats.org/officeDocument/2006/relationships" xmlns:p="http://schemas.openxmlformats.org/presentationml/2006/main" showMasterSp="0" preserve="1">
  <p:cSld name="Four text and meda ">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rotWithShape="1">
          <a:blip r:embed="rId2">
            <a:alphaModFix/>
            <a:extLst>
              <a:ext uri="{28A0092B-C50C-407E-A947-70E740481C1C}">
                <a14:useLocalDpi xmlns:a14="http://schemas.microsoft.com/office/drawing/2010/main" val="0"/>
              </a:ext>
            </a:extLst>
          </a:blip>
          <a:srcRect l="-20" t="5520" r="20" b="10207"/>
          <a:stretch/>
        </p:blipFill>
        <p:spPr>
          <a:xfrm>
            <a:off x="2467" y="0"/>
            <a:ext cx="12187066" cy="5779477"/>
          </a:xfrm>
          <a:prstGeom prst="rect">
            <a:avLst/>
          </a:prstGeom>
        </p:spPr>
      </p:pic>
      <p:sp>
        <p:nvSpPr>
          <p:cNvPr id="4" name="Slide Number">
            <a:extLst>
              <a:ext uri="{FF2B5EF4-FFF2-40B4-BE49-F238E27FC236}">
                <a16:creationId xmlns:a16="http://schemas.microsoft.com/office/drawing/2014/main" id="{F1FDF40F-AA30-C342-848B-716B6756B991}"/>
              </a:ext>
            </a:extLst>
          </p:cNvPr>
          <p:cNvSpPr txBox="1">
            <a:spLocks noGrp="1"/>
          </p:cNvSpPr>
          <p:nvPr>
            <p:ph type="sldNum" sz="quarter" idx="2"/>
          </p:nvPr>
        </p:nvSpPr>
        <p:spPr>
          <a:xfrm>
            <a:off x="11590551" y="6356350"/>
            <a:ext cx="249423" cy="246217"/>
          </a:xfrm>
          <a:prstGeom prst="rect">
            <a:avLst/>
          </a:prstGeom>
        </p:spPr>
        <p:txBody>
          <a:bodyPr lIns="45718" tIns="45718" rIns="45718" bIns="45718" anchor="t"/>
          <a:lstStyle>
            <a:lvl1pPr algn="ctr" defTabSz="914330">
              <a:lnSpc>
                <a:spcPct val="100000"/>
              </a:lnSpc>
              <a:spcBef>
                <a:spcPts val="0"/>
              </a:spcBef>
              <a:defRPr sz="1000" b="0" i="0">
                <a:solidFill>
                  <a:schemeClr val="bg1"/>
                </a:solidFill>
                <a:latin typeface="Arial" panose="020B0604020202020204" pitchFamily="34" charset="0"/>
                <a:ea typeface="Open Sans Regular"/>
                <a:cs typeface="Arial" panose="020B0604020202020204" pitchFamily="34" charset="0"/>
                <a:sym typeface="Open Sans Regular"/>
              </a:defRPr>
            </a:lvl1pPr>
          </a:lstStyle>
          <a:p>
            <a:fld id="{86CB4B4D-7CA3-9044-876B-883B54F8677D}" type="slidenum">
              <a:rPr lang="en-GB" smtClean="0"/>
              <a:pPr/>
              <a:t>‹#›</a:t>
            </a:fld>
            <a:endParaRPr lang="en-GB"/>
          </a:p>
        </p:txBody>
      </p:sp>
      <p:sp>
        <p:nvSpPr>
          <p:cNvPr id="10" name="Title 1">
            <a:extLst>
              <a:ext uri="{FF2B5EF4-FFF2-40B4-BE49-F238E27FC236}">
                <a16:creationId xmlns:a16="http://schemas.microsoft.com/office/drawing/2014/main" id="{298E04A8-0CD1-A648-8A2F-B1EA42B62E4F}"/>
              </a:ext>
            </a:extLst>
          </p:cNvPr>
          <p:cNvSpPr>
            <a:spLocks noGrp="1"/>
          </p:cNvSpPr>
          <p:nvPr>
            <p:ph type="title" hasCustomPrompt="1"/>
          </p:nvPr>
        </p:nvSpPr>
        <p:spPr>
          <a:xfrm>
            <a:off x="553776" y="1230923"/>
            <a:ext cx="10800023" cy="459765"/>
          </a:xfrm>
          <a:prstGeom prst="rect">
            <a:avLst/>
          </a:prstGeom>
        </p:spPr>
        <p:txBody>
          <a:bodyPr>
            <a:normAutofit/>
          </a:bodyPr>
          <a:lstStyle>
            <a:lvl1pPr>
              <a:defRPr sz="3000" b="0" i="0">
                <a:solidFill>
                  <a:schemeClr val="tx1">
                    <a:lumMod val="50000"/>
                  </a:schemeClr>
                </a:solidFill>
                <a:latin typeface="Bitter Medium" pitchFamily="2" charset="77"/>
                <a:cs typeface="Arial" panose="020B0604020202020204" pitchFamily="34" charset="0"/>
              </a:defRPr>
            </a:lvl1pPr>
          </a:lstStyle>
          <a:p>
            <a:r>
              <a:rPr lang="en-GB"/>
              <a:t>Click to edit title</a:t>
            </a:r>
            <a:endParaRPr lang="en-US"/>
          </a:p>
        </p:txBody>
      </p:sp>
      <p:sp>
        <p:nvSpPr>
          <p:cNvPr id="5" name="Picture Placeholder 4">
            <a:extLst>
              <a:ext uri="{FF2B5EF4-FFF2-40B4-BE49-F238E27FC236}">
                <a16:creationId xmlns:a16="http://schemas.microsoft.com/office/drawing/2014/main" id="{A9A1A990-E648-6644-8210-3CB267904B07}"/>
              </a:ext>
              <a:ext uri="{C183D7F6-B498-43B3-948B-1728B52AA6E4}">
                <adec:decorative xmlns:adec="http://schemas.microsoft.com/office/drawing/2017/decorative" val="1"/>
              </a:ext>
            </a:extLst>
          </p:cNvPr>
          <p:cNvSpPr>
            <a:spLocks noGrp="1"/>
          </p:cNvSpPr>
          <p:nvPr>
            <p:ph type="pic" sz="quarter" idx="10"/>
          </p:nvPr>
        </p:nvSpPr>
        <p:spPr>
          <a:xfrm>
            <a:off x="726464" y="2192826"/>
            <a:ext cx="2315676" cy="2313337"/>
          </a:xfrm>
          <a:prstGeom prst="rect">
            <a:avLst/>
          </a:prstGeom>
        </p:spPr>
        <p:txBody>
          <a:bodyPr/>
          <a:lstStyle>
            <a:lvl1pPr marL="0" indent="0">
              <a:buNone/>
              <a:defRPr/>
            </a:lvl1pPr>
          </a:lstStyle>
          <a:p>
            <a:r>
              <a:rPr lang="en-GB"/>
              <a:t>Click icon to add picture</a:t>
            </a:r>
            <a:endParaRPr lang="en-US"/>
          </a:p>
        </p:txBody>
      </p:sp>
      <p:sp>
        <p:nvSpPr>
          <p:cNvPr id="13" name="Picture Placeholder 4">
            <a:extLst>
              <a:ext uri="{FF2B5EF4-FFF2-40B4-BE49-F238E27FC236}">
                <a16:creationId xmlns:a16="http://schemas.microsoft.com/office/drawing/2014/main" id="{CDA3BCBD-3049-8B47-9BC1-BD9638711744}"/>
              </a:ext>
              <a:ext uri="{C183D7F6-B498-43B3-948B-1728B52AA6E4}">
                <adec:decorative xmlns:adec="http://schemas.microsoft.com/office/drawing/2017/decorative" val="1"/>
              </a:ext>
            </a:extLst>
          </p:cNvPr>
          <p:cNvSpPr>
            <a:spLocks noGrp="1"/>
          </p:cNvSpPr>
          <p:nvPr>
            <p:ph type="pic" sz="quarter" idx="11"/>
          </p:nvPr>
        </p:nvSpPr>
        <p:spPr>
          <a:xfrm>
            <a:off x="3534141" y="2192826"/>
            <a:ext cx="2315676" cy="2313337"/>
          </a:xfrm>
          <a:prstGeom prst="rect">
            <a:avLst/>
          </a:prstGeom>
        </p:spPr>
        <p:txBody>
          <a:bodyPr/>
          <a:lstStyle>
            <a:lvl1pPr marL="0" indent="0">
              <a:buNone/>
              <a:defRPr/>
            </a:lvl1pPr>
          </a:lstStyle>
          <a:p>
            <a:r>
              <a:rPr lang="en-GB"/>
              <a:t>Click icon to add picture</a:t>
            </a:r>
            <a:endParaRPr lang="en-US"/>
          </a:p>
        </p:txBody>
      </p:sp>
      <p:sp>
        <p:nvSpPr>
          <p:cNvPr id="14" name="Picture Placeholder 4">
            <a:extLst>
              <a:ext uri="{FF2B5EF4-FFF2-40B4-BE49-F238E27FC236}">
                <a16:creationId xmlns:a16="http://schemas.microsoft.com/office/drawing/2014/main" id="{13CFA92E-DF5E-1E43-A711-07A2338E9E1B}"/>
              </a:ext>
              <a:ext uri="{C183D7F6-B498-43B3-948B-1728B52AA6E4}">
                <adec:decorative xmlns:adec="http://schemas.microsoft.com/office/drawing/2017/decorative" val="1"/>
              </a:ext>
            </a:extLst>
          </p:cNvPr>
          <p:cNvSpPr>
            <a:spLocks noGrp="1"/>
          </p:cNvSpPr>
          <p:nvPr>
            <p:ph type="pic" sz="quarter" idx="12"/>
          </p:nvPr>
        </p:nvSpPr>
        <p:spPr>
          <a:xfrm>
            <a:off x="6341818" y="2192826"/>
            <a:ext cx="2315676" cy="2313337"/>
          </a:xfrm>
          <a:prstGeom prst="rect">
            <a:avLst/>
          </a:prstGeom>
        </p:spPr>
        <p:txBody>
          <a:bodyPr/>
          <a:lstStyle>
            <a:lvl1pPr marL="0" indent="0">
              <a:buNone/>
              <a:defRPr/>
            </a:lvl1pPr>
          </a:lstStyle>
          <a:p>
            <a:r>
              <a:rPr lang="en-GB"/>
              <a:t>Click icon to add picture</a:t>
            </a:r>
            <a:endParaRPr lang="en-US"/>
          </a:p>
        </p:txBody>
      </p:sp>
      <p:sp>
        <p:nvSpPr>
          <p:cNvPr id="15" name="Picture Placeholder 4">
            <a:extLst>
              <a:ext uri="{FF2B5EF4-FFF2-40B4-BE49-F238E27FC236}">
                <a16:creationId xmlns:a16="http://schemas.microsoft.com/office/drawing/2014/main" id="{2DB84F2D-5DE7-944C-A3A4-FD59D875083B}"/>
              </a:ext>
              <a:ext uri="{C183D7F6-B498-43B3-948B-1728B52AA6E4}">
                <adec:decorative xmlns:adec="http://schemas.microsoft.com/office/drawing/2017/decorative" val="1"/>
              </a:ext>
            </a:extLst>
          </p:cNvPr>
          <p:cNvSpPr>
            <a:spLocks noGrp="1"/>
          </p:cNvSpPr>
          <p:nvPr>
            <p:ph type="pic" sz="quarter" idx="13"/>
          </p:nvPr>
        </p:nvSpPr>
        <p:spPr>
          <a:xfrm>
            <a:off x="9149495" y="2192827"/>
            <a:ext cx="2315675" cy="2313336"/>
          </a:xfrm>
          <a:prstGeom prst="rect">
            <a:avLst/>
          </a:prstGeom>
        </p:spPr>
        <p:txBody>
          <a:bodyPr/>
          <a:lstStyle>
            <a:lvl1pPr marL="0" indent="0">
              <a:buNone/>
              <a:defRPr/>
            </a:lvl1pPr>
          </a:lstStyle>
          <a:p>
            <a:r>
              <a:rPr lang="en-GB"/>
              <a:t>Click icon to add picture</a:t>
            </a:r>
            <a:endParaRPr lang="en-US"/>
          </a:p>
        </p:txBody>
      </p:sp>
      <p:sp>
        <p:nvSpPr>
          <p:cNvPr id="7" name="Text Placeholder 6">
            <a:extLst>
              <a:ext uri="{FF2B5EF4-FFF2-40B4-BE49-F238E27FC236}">
                <a16:creationId xmlns:a16="http://schemas.microsoft.com/office/drawing/2014/main" id="{AB86BC3A-6D0F-DB48-879E-4217AAEA94B2}"/>
              </a:ext>
            </a:extLst>
          </p:cNvPr>
          <p:cNvSpPr>
            <a:spLocks noGrp="1"/>
          </p:cNvSpPr>
          <p:nvPr>
            <p:ph type="body" sz="quarter" idx="14" hasCustomPrompt="1"/>
          </p:nvPr>
        </p:nvSpPr>
        <p:spPr>
          <a:xfrm>
            <a:off x="727075" y="4900613"/>
            <a:ext cx="2314575" cy="280987"/>
          </a:xfrm>
          <a:prstGeom prst="rect">
            <a:avLst/>
          </a:prstGeom>
        </p:spPr>
        <p:txBody>
          <a:bodyPr/>
          <a:lstStyle>
            <a:lvl1pPr marL="0" indent="0" algn="ctr">
              <a:buNone/>
              <a:defRPr sz="18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7" name="Text Placeholder 6">
            <a:extLst>
              <a:ext uri="{FF2B5EF4-FFF2-40B4-BE49-F238E27FC236}">
                <a16:creationId xmlns:a16="http://schemas.microsoft.com/office/drawing/2014/main" id="{26F95699-F037-BF43-BC3C-EDFF6D2E62FE}"/>
              </a:ext>
            </a:extLst>
          </p:cNvPr>
          <p:cNvSpPr>
            <a:spLocks noGrp="1"/>
          </p:cNvSpPr>
          <p:nvPr>
            <p:ph type="body" sz="quarter" idx="15" hasCustomPrompt="1"/>
          </p:nvPr>
        </p:nvSpPr>
        <p:spPr>
          <a:xfrm>
            <a:off x="3535242" y="4900612"/>
            <a:ext cx="2314575" cy="280987"/>
          </a:xfrm>
          <a:prstGeom prst="rect">
            <a:avLst/>
          </a:prstGeom>
        </p:spPr>
        <p:txBody>
          <a:bodyPr/>
          <a:lstStyle>
            <a:lvl1pPr marL="0" indent="0" algn="ctr">
              <a:buNone/>
              <a:defRPr sz="20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8" name="Text Placeholder 6">
            <a:extLst>
              <a:ext uri="{FF2B5EF4-FFF2-40B4-BE49-F238E27FC236}">
                <a16:creationId xmlns:a16="http://schemas.microsoft.com/office/drawing/2014/main" id="{F2BFE6A6-8704-8A49-AEB3-AF6F432BB990}"/>
              </a:ext>
            </a:extLst>
          </p:cNvPr>
          <p:cNvSpPr>
            <a:spLocks noGrp="1"/>
          </p:cNvSpPr>
          <p:nvPr>
            <p:ph type="body" sz="quarter" idx="16" hasCustomPrompt="1"/>
          </p:nvPr>
        </p:nvSpPr>
        <p:spPr>
          <a:xfrm>
            <a:off x="6342919" y="4900611"/>
            <a:ext cx="2314575" cy="280987"/>
          </a:xfrm>
          <a:prstGeom prst="rect">
            <a:avLst/>
          </a:prstGeom>
        </p:spPr>
        <p:txBody>
          <a:bodyPr/>
          <a:lstStyle>
            <a:lvl1pPr marL="0" indent="0" algn="ctr">
              <a:buNone/>
              <a:defRPr sz="20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sp>
        <p:nvSpPr>
          <p:cNvPr id="19" name="Text Placeholder 6">
            <a:extLst>
              <a:ext uri="{FF2B5EF4-FFF2-40B4-BE49-F238E27FC236}">
                <a16:creationId xmlns:a16="http://schemas.microsoft.com/office/drawing/2014/main" id="{DE761D8F-5630-434F-8E12-0132C9C89BD0}"/>
              </a:ext>
            </a:extLst>
          </p:cNvPr>
          <p:cNvSpPr>
            <a:spLocks noGrp="1"/>
          </p:cNvSpPr>
          <p:nvPr>
            <p:ph type="body" sz="quarter" idx="17" hasCustomPrompt="1"/>
          </p:nvPr>
        </p:nvSpPr>
        <p:spPr>
          <a:xfrm>
            <a:off x="9149495" y="4861832"/>
            <a:ext cx="2314575" cy="280987"/>
          </a:xfrm>
          <a:prstGeom prst="rect">
            <a:avLst/>
          </a:prstGeom>
        </p:spPr>
        <p:txBody>
          <a:bodyPr/>
          <a:lstStyle>
            <a:lvl1pPr marL="0" indent="0" algn="ctr">
              <a:buNone/>
              <a:defRPr sz="2000">
                <a:latin typeface="Open Sans" panose="020B0606030504020204" pitchFamily="34" charset="0"/>
                <a:ea typeface="Open Sans" panose="020B0606030504020204" pitchFamily="34" charset="0"/>
                <a:cs typeface="Open Sans" panose="020B0606030504020204" pitchFamily="34" charset="0"/>
              </a:defRPr>
            </a:lvl1pPr>
          </a:lstStyle>
          <a:p>
            <a:pPr lvl="0"/>
            <a:r>
              <a:rPr lang="en-GB"/>
              <a:t>Text</a:t>
            </a:r>
            <a:endParaRPr lang="en-US"/>
          </a:p>
        </p:txBody>
      </p:sp>
      <p:pic>
        <p:nvPicPr>
          <p:cNvPr id="20" name="Colour logo RGB_DM.jpeg">
            <a:extLst>
              <a:ext uri="{FF2B5EF4-FFF2-40B4-BE49-F238E27FC236}">
                <a16:creationId xmlns:a16="http://schemas.microsoft.com/office/drawing/2014/main" id="{0E785951-C7D7-5A4D-8412-7086C83B35B3}"/>
              </a:ext>
              <a:ext uri="{C183D7F6-B498-43B3-948B-1728B52AA6E4}">
                <adec:decorative xmlns:adec="http://schemas.microsoft.com/office/drawing/2017/decorative" val="1"/>
              </a:ext>
            </a:extLst>
          </p:cNvPr>
          <p:cNvPicPr>
            <a:picLocks noChangeAspect="1"/>
          </p:cNvPicPr>
          <p:nvPr userDrawn="1"/>
        </p:nvPicPr>
        <p:blipFill>
          <a:blip r:embed="rId3"/>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655158937"/>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showMasterSp="0" preserve="1" userDrawn="1">
  <p:cSld name="End/Message (e.g. Thank you)">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981" y="-18259"/>
            <a:ext cx="12251961" cy="6894518"/>
          </a:xfrm>
          <a:prstGeom prst="rect">
            <a:avLst/>
          </a:prstGeom>
        </p:spPr>
      </p:pic>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78080" y="6197900"/>
            <a:ext cx="1653183" cy="346354"/>
          </a:xfrm>
          <a:prstGeom prst="rect">
            <a:avLst/>
          </a:prstGeom>
        </p:spPr>
      </p:pic>
      <p:sp>
        <p:nvSpPr>
          <p:cNvPr id="4" name="Text Placeholder 3">
            <a:extLst>
              <a:ext uri="{FF2B5EF4-FFF2-40B4-BE49-F238E27FC236}">
                <a16:creationId xmlns:a16="http://schemas.microsoft.com/office/drawing/2014/main" id="{C46A81F1-D250-724F-B664-C80561BA566E}"/>
              </a:ext>
            </a:extLst>
          </p:cNvPr>
          <p:cNvSpPr>
            <a:spLocks noGrp="1"/>
          </p:cNvSpPr>
          <p:nvPr>
            <p:ph type="body" sz="quarter" idx="10" hasCustomPrompt="1"/>
          </p:nvPr>
        </p:nvSpPr>
        <p:spPr>
          <a:xfrm>
            <a:off x="1992978" y="2423864"/>
            <a:ext cx="8206041" cy="1331913"/>
          </a:xfrm>
          <a:prstGeom prst="rect">
            <a:avLst/>
          </a:prstGeom>
        </p:spPr>
        <p:txBody>
          <a:bodyPr/>
          <a:lstStyle>
            <a:lvl1pPr marL="0" indent="0" algn="ctr">
              <a:buNone/>
              <a:defRPr sz="3600" b="0" i="0">
                <a:latin typeface="Bitter Medium" pitchFamily="2" charset="77"/>
                <a:cs typeface="Arial" panose="020B0604020202020204" pitchFamily="34" charset="0"/>
              </a:defRPr>
            </a:lvl1pPr>
            <a:lvl2pPr marL="457200" indent="0">
              <a:buNone/>
              <a:defRPr/>
            </a:lvl2pPr>
          </a:lstStyle>
          <a:p>
            <a:pPr lvl="0"/>
            <a:r>
              <a:rPr lang="en-GB"/>
              <a:t>End Statement or question slide</a:t>
            </a:r>
          </a:p>
        </p:txBody>
      </p:sp>
    </p:spTree>
    <p:extLst>
      <p:ext uri="{BB962C8B-B14F-4D97-AF65-F5344CB8AC3E}">
        <p14:creationId xmlns:p14="http://schemas.microsoft.com/office/powerpoint/2010/main" val="3867510010"/>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showMasterSp="0" preserve="1" userDrawn="1">
  <p:cSld name="End Slide">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56EF71B-F60E-7B48-83E4-55A1FCF584D9}"/>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981" y="-18259"/>
            <a:ext cx="12251961" cy="6894518"/>
          </a:xfrm>
          <a:prstGeom prst="rect">
            <a:avLst/>
          </a:prstGeom>
        </p:spPr>
      </p:pic>
      <p:sp>
        <p:nvSpPr>
          <p:cNvPr id="9" name="Text Placeholder 8">
            <a:extLst>
              <a:ext uri="{FF2B5EF4-FFF2-40B4-BE49-F238E27FC236}">
                <a16:creationId xmlns:a16="http://schemas.microsoft.com/office/drawing/2014/main" id="{F38C8141-5A82-894D-AA12-C382770E5E82}"/>
              </a:ext>
            </a:extLst>
          </p:cNvPr>
          <p:cNvSpPr>
            <a:spLocks noGrp="1"/>
          </p:cNvSpPr>
          <p:nvPr>
            <p:ph type="body" sz="quarter" idx="10" hasCustomPrompt="1"/>
          </p:nvPr>
        </p:nvSpPr>
        <p:spPr>
          <a:xfrm>
            <a:off x="417835" y="634075"/>
            <a:ext cx="4710755" cy="969873"/>
          </a:xfrm>
          <a:prstGeom prst="rect">
            <a:avLst/>
          </a:prstGeom>
        </p:spPr>
        <p:txBody>
          <a:bodyPr>
            <a:normAutofit/>
          </a:bodyPr>
          <a:lstStyle>
            <a:lvl1pPr marL="0" indent="0">
              <a:lnSpc>
                <a:spcPct val="100000"/>
              </a:lnSpc>
              <a:spcBef>
                <a:spcPts val="0"/>
              </a:spcBef>
              <a:buNone/>
              <a:defRPr sz="2000" b="0" i="0">
                <a:solidFill>
                  <a:schemeClr val="tx1">
                    <a:lumMod val="85000"/>
                    <a:lumOff val="15000"/>
                  </a:schemeClr>
                </a:solidFill>
                <a:latin typeface="Open Sans" panose="020B0606030504020204" pitchFamily="34" charset="0"/>
                <a:ea typeface="Open Sans" panose="020B0606030504020204" pitchFamily="34" charset="0"/>
                <a:cs typeface="Open Sans" panose="020B0606030504020204" pitchFamily="34" charset="0"/>
              </a:defRPr>
            </a:lvl1pPr>
          </a:lstStyle>
          <a:p>
            <a:pPr lvl="0"/>
            <a:r>
              <a:rPr lang="en-GB"/>
              <a:t>Name</a:t>
            </a:r>
          </a:p>
          <a:p>
            <a:pPr lvl="0"/>
            <a:r>
              <a:rPr lang="en-GB"/>
              <a:t>Department name or Initiative name</a:t>
            </a:r>
          </a:p>
          <a:p>
            <a:pPr lvl="0"/>
            <a:r>
              <a:rPr lang="en-GB"/>
              <a:t>Email address</a:t>
            </a:r>
          </a:p>
        </p:txBody>
      </p:sp>
      <p:pic>
        <p:nvPicPr>
          <p:cNvPr id="8" name="Picture 7">
            <a:extLst>
              <a:ext uri="{FF2B5EF4-FFF2-40B4-BE49-F238E27FC236}">
                <a16:creationId xmlns:a16="http://schemas.microsoft.com/office/drawing/2014/main" id="{3973F488-385D-FE45-9C58-559F926154E8}"/>
              </a:ext>
              <a:ext uri="{C183D7F6-B498-43B3-948B-1728B52AA6E4}">
                <adec:decorative xmlns:adec="http://schemas.microsoft.com/office/drawing/2017/decorative" val="1"/>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78080" y="6197900"/>
            <a:ext cx="1653183" cy="346354"/>
          </a:xfrm>
          <a:prstGeom prst="rect">
            <a:avLst/>
          </a:prstGeom>
        </p:spPr>
      </p:pic>
      <p:sp>
        <p:nvSpPr>
          <p:cNvPr id="5" name="Text Placeholder 4">
            <a:extLst>
              <a:ext uri="{FF2B5EF4-FFF2-40B4-BE49-F238E27FC236}">
                <a16:creationId xmlns:a16="http://schemas.microsoft.com/office/drawing/2014/main" id="{BB17610E-5F7E-F24F-8D28-5222CA514621}"/>
              </a:ext>
            </a:extLst>
          </p:cNvPr>
          <p:cNvSpPr>
            <a:spLocks noGrp="1"/>
          </p:cNvSpPr>
          <p:nvPr>
            <p:ph type="body" sz="quarter" idx="11" hasCustomPrompt="1"/>
          </p:nvPr>
        </p:nvSpPr>
        <p:spPr>
          <a:xfrm>
            <a:off x="8499475" y="6318354"/>
            <a:ext cx="3244850" cy="225900"/>
          </a:xfrm>
          <a:prstGeom prst="rect">
            <a:avLst/>
          </a:prstGeom>
        </p:spPr>
        <p:txBody>
          <a:bodyPr/>
          <a:lstStyle>
            <a:lvl1pPr marL="0" indent="0" algn="r">
              <a:buNone/>
              <a:defRPr sz="1600">
                <a:latin typeface="Open Sans" panose="020B0606030504020204" pitchFamily="34" charset="0"/>
                <a:ea typeface="Open Sans" panose="020B0606030504020204" pitchFamily="34" charset="0"/>
                <a:cs typeface="Open Sans" panose="020B0606030504020204" pitchFamily="34" charset="0"/>
              </a:defRPr>
            </a:lvl1pPr>
          </a:lstStyle>
          <a:p>
            <a:pPr lvl="0"/>
            <a:r>
              <a:rPr lang="en-US"/>
              <a:t>Date</a:t>
            </a:r>
          </a:p>
        </p:txBody>
      </p:sp>
    </p:spTree>
    <p:extLst>
      <p:ext uri="{BB962C8B-B14F-4D97-AF65-F5344CB8AC3E}">
        <p14:creationId xmlns:p14="http://schemas.microsoft.com/office/powerpoint/2010/main" val="2677734008"/>
      </p:ext>
    </p:extLst>
  </p:cSld>
  <p:clrMapOvr>
    <a:masterClrMapping/>
  </p:clrMapOvr>
</p:sldLayout>
</file>

<file path=ppt/slideMasters/_rels/slideMaster1.xml.rels><?xml version="1.0" encoding="UTF-8" standalone="yes"?>
<Relationships xmlns="http://schemas.openxmlformats.org/package/2006/relationships"><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9" Type="http://schemas.openxmlformats.org/officeDocument/2006/relationships/slideLayout" Target="../slideLayouts/slideLayout39.xml"/><Relationship Id="rId21" Type="http://schemas.openxmlformats.org/officeDocument/2006/relationships/slideLayout" Target="../slideLayouts/slideLayout21.xml"/><Relationship Id="rId34" Type="http://schemas.openxmlformats.org/officeDocument/2006/relationships/slideLayout" Target="../slideLayouts/slideLayout34.xml"/><Relationship Id="rId42" Type="http://schemas.openxmlformats.org/officeDocument/2006/relationships/slideLayout" Target="../slideLayouts/slideLayout42.xml"/><Relationship Id="rId47" Type="http://schemas.openxmlformats.org/officeDocument/2006/relationships/slideLayout" Target="../slideLayouts/slideLayout47.xml"/><Relationship Id="rId7" Type="http://schemas.openxmlformats.org/officeDocument/2006/relationships/slideLayout" Target="../slideLayouts/slideLayout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9" Type="http://schemas.openxmlformats.org/officeDocument/2006/relationships/slideLayout" Target="../slideLayouts/slideLayout29.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32" Type="http://schemas.openxmlformats.org/officeDocument/2006/relationships/slideLayout" Target="../slideLayouts/slideLayout32.xml"/><Relationship Id="rId37" Type="http://schemas.openxmlformats.org/officeDocument/2006/relationships/slideLayout" Target="../slideLayouts/slideLayout37.xml"/><Relationship Id="rId40" Type="http://schemas.openxmlformats.org/officeDocument/2006/relationships/slideLayout" Target="../slideLayouts/slideLayout40.xml"/><Relationship Id="rId45" Type="http://schemas.openxmlformats.org/officeDocument/2006/relationships/slideLayout" Target="../slideLayouts/slideLayout45.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36" Type="http://schemas.openxmlformats.org/officeDocument/2006/relationships/slideLayout" Target="../slideLayouts/slideLayout36.xml"/><Relationship Id="rId49" Type="http://schemas.openxmlformats.org/officeDocument/2006/relationships/image" Target="../media/image1.jpeg"/><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slideLayout" Target="../slideLayouts/slideLayout31.xml"/><Relationship Id="rId44" Type="http://schemas.openxmlformats.org/officeDocument/2006/relationships/slideLayout" Target="../slideLayouts/slideLayout44.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 Id="rId35" Type="http://schemas.openxmlformats.org/officeDocument/2006/relationships/slideLayout" Target="../slideLayouts/slideLayout35.xml"/><Relationship Id="rId43" Type="http://schemas.openxmlformats.org/officeDocument/2006/relationships/slideLayout" Target="../slideLayouts/slideLayout43.xml"/><Relationship Id="rId48" Type="http://schemas.openxmlformats.org/officeDocument/2006/relationships/theme" Target="../theme/theme1.xml"/><Relationship Id="rId8" Type="http://schemas.openxmlformats.org/officeDocument/2006/relationships/slideLayout" Target="../slideLayouts/slideLayout8.xml"/><Relationship Id="rId3" Type="http://schemas.openxmlformats.org/officeDocument/2006/relationships/slideLayout" Target="../slideLayouts/slideLayout3.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33" Type="http://schemas.openxmlformats.org/officeDocument/2006/relationships/slideLayout" Target="../slideLayouts/slideLayout33.xml"/><Relationship Id="rId38" Type="http://schemas.openxmlformats.org/officeDocument/2006/relationships/slideLayout" Target="../slideLayouts/slideLayout38.xml"/><Relationship Id="rId46" Type="http://schemas.openxmlformats.org/officeDocument/2006/relationships/slideLayout" Target="../slideLayouts/slideLayout46.xml"/><Relationship Id="rId20" Type="http://schemas.openxmlformats.org/officeDocument/2006/relationships/slideLayout" Target="../slideLayouts/slideLayout20.xml"/><Relationship Id="rId41" Type="http://schemas.openxmlformats.org/officeDocument/2006/relationships/slideLayout" Target="../slideLayouts/slideLayout41.xml"/><Relationship Id="rId1" Type="http://schemas.openxmlformats.org/officeDocument/2006/relationships/slideLayout" Target="../slideLayouts/slideLayout1.xml"/><Relationship Id="rId6" Type="http://schemas.openxmlformats.org/officeDocument/2006/relationships/slideLayout" Target="../slideLayouts/slideLayout6.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55.xml"/><Relationship Id="rId13" Type="http://schemas.openxmlformats.org/officeDocument/2006/relationships/slideLayout" Target="../slideLayouts/slideLayout60.xml"/><Relationship Id="rId18" Type="http://schemas.openxmlformats.org/officeDocument/2006/relationships/slideLayout" Target="../slideLayouts/slideLayout65.xml"/><Relationship Id="rId3" Type="http://schemas.openxmlformats.org/officeDocument/2006/relationships/slideLayout" Target="../slideLayouts/slideLayout50.xml"/><Relationship Id="rId21" Type="http://schemas.openxmlformats.org/officeDocument/2006/relationships/image" Target="../media/image19.jpeg"/><Relationship Id="rId7" Type="http://schemas.openxmlformats.org/officeDocument/2006/relationships/slideLayout" Target="../slideLayouts/slideLayout54.xml"/><Relationship Id="rId12" Type="http://schemas.openxmlformats.org/officeDocument/2006/relationships/slideLayout" Target="../slideLayouts/slideLayout59.xml"/><Relationship Id="rId17" Type="http://schemas.openxmlformats.org/officeDocument/2006/relationships/slideLayout" Target="../slideLayouts/slideLayout64.xml"/><Relationship Id="rId2" Type="http://schemas.openxmlformats.org/officeDocument/2006/relationships/slideLayout" Target="../slideLayouts/slideLayout49.xml"/><Relationship Id="rId16" Type="http://schemas.openxmlformats.org/officeDocument/2006/relationships/slideLayout" Target="../slideLayouts/slideLayout63.xml"/><Relationship Id="rId20" Type="http://schemas.openxmlformats.org/officeDocument/2006/relationships/theme" Target="../theme/theme2.xml"/><Relationship Id="rId1" Type="http://schemas.openxmlformats.org/officeDocument/2006/relationships/slideLayout" Target="../slideLayouts/slideLayout48.xml"/><Relationship Id="rId6" Type="http://schemas.openxmlformats.org/officeDocument/2006/relationships/slideLayout" Target="../slideLayouts/slideLayout53.xml"/><Relationship Id="rId11" Type="http://schemas.openxmlformats.org/officeDocument/2006/relationships/slideLayout" Target="../slideLayouts/slideLayout58.xml"/><Relationship Id="rId5" Type="http://schemas.openxmlformats.org/officeDocument/2006/relationships/slideLayout" Target="../slideLayouts/slideLayout52.xml"/><Relationship Id="rId15" Type="http://schemas.openxmlformats.org/officeDocument/2006/relationships/slideLayout" Target="../slideLayouts/slideLayout62.xml"/><Relationship Id="rId10" Type="http://schemas.openxmlformats.org/officeDocument/2006/relationships/slideLayout" Target="../slideLayouts/slideLayout57.xml"/><Relationship Id="rId19" Type="http://schemas.openxmlformats.org/officeDocument/2006/relationships/slideLayout" Target="../slideLayouts/slideLayout66.xml"/><Relationship Id="rId4" Type="http://schemas.openxmlformats.org/officeDocument/2006/relationships/slideLayout" Target="../slideLayouts/slideLayout51.xml"/><Relationship Id="rId9" Type="http://schemas.openxmlformats.org/officeDocument/2006/relationships/slideLayout" Target="../slideLayouts/slideLayout56.xml"/><Relationship Id="rId14" Type="http://schemas.openxmlformats.org/officeDocument/2006/relationships/slideLayout" Target="../slideLayouts/slideLayout61.xml"/><Relationship Id="rId22" Type="http://schemas.openxmlformats.org/officeDocument/2006/relationships/image" Target="../media/image1.jpeg"/></Relationships>
</file>

<file path=ppt/slideMasters/_rels/slideMaster3.xml.rels><?xml version="1.0" encoding="UTF-8" standalone="yes"?>
<Relationships xmlns="http://schemas.openxmlformats.org/package/2006/relationships"><Relationship Id="rId13" Type="http://schemas.openxmlformats.org/officeDocument/2006/relationships/slideLayout" Target="../slideLayouts/slideLayout79.xml"/><Relationship Id="rId18" Type="http://schemas.openxmlformats.org/officeDocument/2006/relationships/slideLayout" Target="../slideLayouts/slideLayout84.xml"/><Relationship Id="rId26" Type="http://schemas.openxmlformats.org/officeDocument/2006/relationships/slideLayout" Target="../slideLayouts/slideLayout92.xml"/><Relationship Id="rId21" Type="http://schemas.openxmlformats.org/officeDocument/2006/relationships/slideLayout" Target="../slideLayouts/slideLayout87.xml"/><Relationship Id="rId34" Type="http://schemas.openxmlformats.org/officeDocument/2006/relationships/slideLayout" Target="../slideLayouts/slideLayout100.xml"/><Relationship Id="rId7" Type="http://schemas.openxmlformats.org/officeDocument/2006/relationships/slideLayout" Target="../slideLayouts/slideLayout73.xml"/><Relationship Id="rId12" Type="http://schemas.openxmlformats.org/officeDocument/2006/relationships/slideLayout" Target="../slideLayouts/slideLayout78.xml"/><Relationship Id="rId17" Type="http://schemas.openxmlformats.org/officeDocument/2006/relationships/slideLayout" Target="../slideLayouts/slideLayout83.xml"/><Relationship Id="rId25" Type="http://schemas.openxmlformats.org/officeDocument/2006/relationships/slideLayout" Target="../slideLayouts/slideLayout91.xml"/><Relationship Id="rId33" Type="http://schemas.openxmlformats.org/officeDocument/2006/relationships/slideLayout" Target="../slideLayouts/slideLayout99.xml"/><Relationship Id="rId38" Type="http://schemas.openxmlformats.org/officeDocument/2006/relationships/image" Target="../media/image1.jpeg"/><Relationship Id="rId2" Type="http://schemas.openxmlformats.org/officeDocument/2006/relationships/slideLayout" Target="../slideLayouts/slideLayout68.xml"/><Relationship Id="rId16" Type="http://schemas.openxmlformats.org/officeDocument/2006/relationships/slideLayout" Target="../slideLayouts/slideLayout82.xml"/><Relationship Id="rId20" Type="http://schemas.openxmlformats.org/officeDocument/2006/relationships/slideLayout" Target="../slideLayouts/slideLayout86.xml"/><Relationship Id="rId29" Type="http://schemas.openxmlformats.org/officeDocument/2006/relationships/slideLayout" Target="../slideLayouts/slideLayout95.xml"/><Relationship Id="rId1" Type="http://schemas.openxmlformats.org/officeDocument/2006/relationships/slideLayout" Target="../slideLayouts/slideLayout67.xml"/><Relationship Id="rId6" Type="http://schemas.openxmlformats.org/officeDocument/2006/relationships/slideLayout" Target="../slideLayouts/slideLayout72.xml"/><Relationship Id="rId11" Type="http://schemas.openxmlformats.org/officeDocument/2006/relationships/slideLayout" Target="../slideLayouts/slideLayout77.xml"/><Relationship Id="rId24" Type="http://schemas.openxmlformats.org/officeDocument/2006/relationships/slideLayout" Target="../slideLayouts/slideLayout90.xml"/><Relationship Id="rId32" Type="http://schemas.openxmlformats.org/officeDocument/2006/relationships/slideLayout" Target="../slideLayouts/slideLayout98.xml"/><Relationship Id="rId37" Type="http://schemas.openxmlformats.org/officeDocument/2006/relationships/theme" Target="../theme/theme3.xml"/><Relationship Id="rId5" Type="http://schemas.openxmlformats.org/officeDocument/2006/relationships/slideLayout" Target="../slideLayouts/slideLayout71.xml"/><Relationship Id="rId15" Type="http://schemas.openxmlformats.org/officeDocument/2006/relationships/slideLayout" Target="../slideLayouts/slideLayout81.xml"/><Relationship Id="rId23" Type="http://schemas.openxmlformats.org/officeDocument/2006/relationships/slideLayout" Target="../slideLayouts/slideLayout89.xml"/><Relationship Id="rId28" Type="http://schemas.openxmlformats.org/officeDocument/2006/relationships/slideLayout" Target="../slideLayouts/slideLayout94.xml"/><Relationship Id="rId36" Type="http://schemas.openxmlformats.org/officeDocument/2006/relationships/slideLayout" Target="../slideLayouts/slideLayout102.xml"/><Relationship Id="rId10" Type="http://schemas.openxmlformats.org/officeDocument/2006/relationships/slideLayout" Target="../slideLayouts/slideLayout76.xml"/><Relationship Id="rId19" Type="http://schemas.openxmlformats.org/officeDocument/2006/relationships/slideLayout" Target="../slideLayouts/slideLayout85.xml"/><Relationship Id="rId31" Type="http://schemas.openxmlformats.org/officeDocument/2006/relationships/slideLayout" Target="../slideLayouts/slideLayout97.xml"/><Relationship Id="rId4" Type="http://schemas.openxmlformats.org/officeDocument/2006/relationships/slideLayout" Target="../slideLayouts/slideLayout70.xml"/><Relationship Id="rId9" Type="http://schemas.openxmlformats.org/officeDocument/2006/relationships/slideLayout" Target="../slideLayouts/slideLayout75.xml"/><Relationship Id="rId14" Type="http://schemas.openxmlformats.org/officeDocument/2006/relationships/slideLayout" Target="../slideLayouts/slideLayout80.xml"/><Relationship Id="rId22" Type="http://schemas.openxmlformats.org/officeDocument/2006/relationships/slideLayout" Target="../slideLayouts/slideLayout88.xml"/><Relationship Id="rId27" Type="http://schemas.openxmlformats.org/officeDocument/2006/relationships/slideLayout" Target="../slideLayouts/slideLayout93.xml"/><Relationship Id="rId30" Type="http://schemas.openxmlformats.org/officeDocument/2006/relationships/slideLayout" Target="../slideLayouts/slideLayout96.xml"/><Relationship Id="rId35" Type="http://schemas.openxmlformats.org/officeDocument/2006/relationships/slideLayout" Target="../slideLayouts/slideLayout101.xml"/><Relationship Id="rId8" Type="http://schemas.openxmlformats.org/officeDocument/2006/relationships/slideLayout" Target="../slideLayouts/slideLayout74.xml"/><Relationship Id="rId3" Type="http://schemas.openxmlformats.org/officeDocument/2006/relationships/slideLayout" Target="../slideLayouts/slideLayout6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3" name="Colour logo RGB_DM.jpeg">
            <a:extLst>
              <a:ext uri="{FF2B5EF4-FFF2-40B4-BE49-F238E27FC236}">
                <a16:creationId xmlns:a16="http://schemas.microsoft.com/office/drawing/2014/main" id="{F54D262E-6123-0A49-A744-73F8CBE0705C}"/>
              </a:ext>
              <a:ext uri="{C183D7F6-B498-43B3-948B-1728B52AA6E4}">
                <adec:decorative xmlns:adec="http://schemas.microsoft.com/office/drawing/2017/decorative" val="1"/>
              </a:ext>
            </a:extLst>
          </p:cNvPr>
          <p:cNvPicPr>
            <a:picLocks noChangeAspect="1"/>
          </p:cNvPicPr>
          <p:nvPr userDrawn="1"/>
        </p:nvPicPr>
        <p:blipFill>
          <a:blip r:embed="rId49"/>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588036736"/>
      </p:ext>
    </p:extLst>
  </p:cSld>
  <p:clrMap bg1="lt1" tx1="dk1" bg2="lt2" tx2="dk2" accent1="accent1" accent2="accent2" accent3="accent3" accent4="accent4" accent5="accent5" accent6="accent6" hlink="hlink" folHlink="folHlink"/>
  <p:sldLayoutIdLst>
    <p:sldLayoutId id="2147483730" r:id="rId1"/>
    <p:sldLayoutId id="2147483731" r:id="rId2"/>
    <p:sldLayoutId id="2147483732" r:id="rId3"/>
    <p:sldLayoutId id="2147483733" r:id="rId4"/>
    <p:sldLayoutId id="2147483734" r:id="rId5"/>
    <p:sldLayoutId id="2147483735" r:id="rId6"/>
    <p:sldLayoutId id="2147483736" r:id="rId7"/>
    <p:sldLayoutId id="2147483738" r:id="rId8"/>
    <p:sldLayoutId id="2147483739" r:id="rId9"/>
    <p:sldLayoutId id="2147483740" r:id="rId10"/>
    <p:sldLayoutId id="2147483741" r:id="rId11"/>
    <p:sldLayoutId id="2147483742" r:id="rId12"/>
    <p:sldLayoutId id="2147483743" r:id="rId13"/>
    <p:sldLayoutId id="2147483744" r:id="rId14"/>
    <p:sldLayoutId id="2147483745" r:id="rId15"/>
    <p:sldLayoutId id="2147483746" r:id="rId16"/>
    <p:sldLayoutId id="2147483747" r:id="rId17"/>
    <p:sldLayoutId id="2147483748" r:id="rId18"/>
    <p:sldLayoutId id="2147483749" r:id="rId19"/>
    <p:sldLayoutId id="2147483750" r:id="rId20"/>
    <p:sldLayoutId id="2147483751" r:id="rId21"/>
    <p:sldLayoutId id="2147483752" r:id="rId22"/>
    <p:sldLayoutId id="2147483753" r:id="rId23"/>
    <p:sldLayoutId id="2147483754" r:id="rId24"/>
    <p:sldLayoutId id="2147483755" r:id="rId25"/>
    <p:sldLayoutId id="2147483756" r:id="rId26"/>
    <p:sldLayoutId id="2147483758" r:id="rId27"/>
    <p:sldLayoutId id="2147483759" r:id="rId28"/>
    <p:sldLayoutId id="2147483760" r:id="rId29"/>
    <p:sldLayoutId id="2147483761" r:id="rId30"/>
    <p:sldLayoutId id="2147483764" r:id="rId31"/>
    <p:sldLayoutId id="2147483765" r:id="rId32"/>
    <p:sldLayoutId id="2147483766" r:id="rId33"/>
    <p:sldLayoutId id="2147483767" r:id="rId34"/>
    <p:sldLayoutId id="2147483768" r:id="rId35"/>
    <p:sldLayoutId id="2147483769" r:id="rId36"/>
    <p:sldLayoutId id="2147483770" r:id="rId37"/>
    <p:sldLayoutId id="2147483771" r:id="rId38"/>
    <p:sldLayoutId id="2147483772" r:id="rId39"/>
    <p:sldLayoutId id="2147483773" r:id="rId40"/>
    <p:sldLayoutId id="2147483774" r:id="rId41"/>
    <p:sldLayoutId id="2147483775" r:id="rId42"/>
    <p:sldLayoutId id="2147483776" r:id="rId43"/>
    <p:sldLayoutId id="2147483777" r:id="rId44"/>
    <p:sldLayoutId id="2147483798" r:id="rId45"/>
    <p:sldLayoutId id="2147483799" r:id="rId46"/>
    <p:sldLayoutId id="2147483800" r:id="rId47"/>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8" name="Group 7"/>
          <p:cNvGrpSpPr/>
          <p:nvPr/>
        </p:nvGrpSpPr>
        <p:grpSpPr>
          <a:xfrm>
            <a:off x="0" y="0"/>
            <a:ext cx="12192000" cy="6858000"/>
            <a:chOff x="0" y="0"/>
            <a:chExt cx="12192000" cy="6858000"/>
          </a:xfrm>
        </p:grpSpPr>
        <p:sp>
          <p:nvSpPr>
            <p:cNvPr id="7" name="Rectangle 6"/>
            <p:cNvSpPr/>
            <p:nvPr/>
          </p:nvSpPr>
          <p:spPr>
            <a:xfrm>
              <a:off x="0" y="0"/>
              <a:ext cx="12192000" cy="6858000"/>
            </a:xfrm>
            <a:prstGeom prst="rect">
              <a:avLst/>
            </a:prstGeom>
            <a:blipFill>
              <a:blip r:embed="rId21">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3" name="Oval 12"/>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5" name="Oval 14"/>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7" name="Oval 16"/>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Freeform 5"/>
            <p:cNvSpPr/>
            <p:nvPr/>
          </p:nvSpPr>
          <p:spPr bwMode="gray">
            <a:xfrm rot="21010068">
              <a:off x="8490951" y="1797517"/>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9" name="Freeform 5"/>
            <p:cNvSpPr/>
            <p:nvPr/>
          </p:nvSpPr>
          <p:spPr bwMode="gray">
            <a:xfrm>
              <a:off x="459506" y="1866405"/>
              <a:ext cx="11277600" cy="4533900"/>
            </a:xfrm>
            <a:custGeom>
              <a:avLst/>
              <a:gdLst/>
              <a:ahLst/>
              <a:cxnLst/>
              <a:rect l="0" t="0" r="r" b="b"/>
              <a:pathLst>
                <a:path w="7104" h="2856">
                  <a:moveTo>
                    <a:pt x="0" y="0"/>
                  </a:moveTo>
                  <a:lnTo>
                    <a:pt x="0" y="2856"/>
                  </a:lnTo>
                  <a:lnTo>
                    <a:pt x="7104" y="2856"/>
                  </a:lnTo>
                  <a:lnTo>
                    <a:pt x="7104" y="1"/>
                  </a:lnTo>
                  <a:lnTo>
                    <a:pt x="7104" y="1"/>
                  </a:lnTo>
                  <a:lnTo>
                    <a:pt x="6943" y="26"/>
                  </a:lnTo>
                  <a:lnTo>
                    <a:pt x="6782" y="50"/>
                  </a:lnTo>
                  <a:lnTo>
                    <a:pt x="6621" y="73"/>
                  </a:lnTo>
                  <a:lnTo>
                    <a:pt x="6459" y="93"/>
                  </a:lnTo>
                  <a:lnTo>
                    <a:pt x="6298" y="113"/>
                  </a:lnTo>
                  <a:lnTo>
                    <a:pt x="6136" y="132"/>
                  </a:lnTo>
                  <a:lnTo>
                    <a:pt x="5976" y="148"/>
                  </a:lnTo>
                  <a:lnTo>
                    <a:pt x="5814" y="163"/>
                  </a:lnTo>
                  <a:lnTo>
                    <a:pt x="5653" y="177"/>
                  </a:lnTo>
                  <a:lnTo>
                    <a:pt x="5494" y="189"/>
                  </a:lnTo>
                  <a:lnTo>
                    <a:pt x="5334" y="201"/>
                  </a:lnTo>
                  <a:lnTo>
                    <a:pt x="5175" y="211"/>
                  </a:lnTo>
                  <a:lnTo>
                    <a:pt x="5017" y="219"/>
                  </a:lnTo>
                  <a:lnTo>
                    <a:pt x="4859" y="227"/>
                  </a:lnTo>
                  <a:lnTo>
                    <a:pt x="4703" y="234"/>
                  </a:lnTo>
                  <a:lnTo>
                    <a:pt x="4548" y="239"/>
                  </a:lnTo>
                  <a:lnTo>
                    <a:pt x="4393" y="243"/>
                  </a:lnTo>
                  <a:lnTo>
                    <a:pt x="4240" y="247"/>
                  </a:lnTo>
                  <a:lnTo>
                    <a:pt x="4088" y="249"/>
                  </a:lnTo>
                  <a:lnTo>
                    <a:pt x="3937" y="251"/>
                  </a:lnTo>
                  <a:lnTo>
                    <a:pt x="3788" y="252"/>
                  </a:lnTo>
                  <a:lnTo>
                    <a:pt x="3640" y="251"/>
                  </a:lnTo>
                  <a:lnTo>
                    <a:pt x="3494" y="251"/>
                  </a:lnTo>
                  <a:lnTo>
                    <a:pt x="3349" y="249"/>
                  </a:lnTo>
                  <a:lnTo>
                    <a:pt x="3207" y="246"/>
                  </a:lnTo>
                  <a:lnTo>
                    <a:pt x="3066" y="243"/>
                  </a:lnTo>
                  <a:lnTo>
                    <a:pt x="2928" y="240"/>
                  </a:lnTo>
                  <a:lnTo>
                    <a:pt x="2791" y="235"/>
                  </a:lnTo>
                  <a:lnTo>
                    <a:pt x="2656" y="230"/>
                  </a:lnTo>
                  <a:lnTo>
                    <a:pt x="2524" y="225"/>
                  </a:lnTo>
                  <a:lnTo>
                    <a:pt x="2266" y="212"/>
                  </a:lnTo>
                  <a:lnTo>
                    <a:pt x="2019" y="198"/>
                  </a:lnTo>
                  <a:lnTo>
                    <a:pt x="1782" y="183"/>
                  </a:lnTo>
                  <a:lnTo>
                    <a:pt x="1557" y="167"/>
                  </a:lnTo>
                  <a:lnTo>
                    <a:pt x="1343" y="150"/>
                  </a:lnTo>
                  <a:lnTo>
                    <a:pt x="1144" y="132"/>
                  </a:lnTo>
                  <a:lnTo>
                    <a:pt x="957" y="114"/>
                  </a:lnTo>
                  <a:lnTo>
                    <a:pt x="785" y="96"/>
                  </a:lnTo>
                  <a:lnTo>
                    <a:pt x="627" y="79"/>
                  </a:lnTo>
                  <a:lnTo>
                    <a:pt x="487" y="63"/>
                  </a:lnTo>
                  <a:lnTo>
                    <a:pt x="361" y="48"/>
                  </a:lnTo>
                  <a:lnTo>
                    <a:pt x="254" y="35"/>
                  </a:lnTo>
                  <a:lnTo>
                    <a:pt x="165" y="23"/>
                  </a:lnTo>
                  <a:lnTo>
                    <a:pt x="42" y="6"/>
                  </a:lnTo>
                  <a:lnTo>
                    <a:pt x="0" y="0"/>
                  </a:lnTo>
                  <a:lnTo>
                    <a:pt x="0" y="0"/>
                  </a:lnTo>
                  <a:close/>
                </a:path>
              </a:pathLst>
            </a:custGeom>
            <a:solidFill>
              <a:schemeClr val="bg1"/>
            </a:solidFill>
            <a:ln>
              <a:noFill/>
            </a:ln>
          </p:spPr>
        </p:sp>
        <p:sp>
          <p:nvSpPr>
            <p:cNvPr id="14"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Placeholder 1"/>
          <p:cNvSpPr>
            <a:spLocks noGrp="1"/>
          </p:cNvSpPr>
          <p:nvPr>
            <p:ph type="title"/>
          </p:nvPr>
        </p:nvSpPr>
        <p:spPr bwMode="gray">
          <a:xfrm>
            <a:off x="1154954" y="973668"/>
            <a:ext cx="8761413" cy="706964"/>
          </a:xfrm>
          <a:prstGeom prst="rect">
            <a:avLst/>
          </a:prstGeom>
        </p:spPr>
        <p:txBody>
          <a:bodyPr vert="horz" lIns="91440" tIns="45720" rIns="91440" bIns="45720" rtlCol="0" anchor="ctr">
            <a:noAutofit/>
          </a:bodyPr>
          <a:lstStyle/>
          <a:p>
            <a:r>
              <a:rPr lang="en-US"/>
              <a:t>Click to edit Master title style</a:t>
            </a:r>
            <a:endParaRPr lang="en-US" dirty="0"/>
          </a:p>
        </p:txBody>
      </p:sp>
      <p:sp>
        <p:nvSpPr>
          <p:cNvPr id="3" name="Text Placeholder 2"/>
          <p:cNvSpPr>
            <a:spLocks noGrp="1"/>
          </p:cNvSpPr>
          <p:nvPr>
            <p:ph type="body" idx="1"/>
          </p:nvPr>
        </p:nvSpPr>
        <p:spPr>
          <a:xfrm>
            <a:off x="1154954" y="2603500"/>
            <a:ext cx="8761413" cy="34163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653104" y="6391838"/>
            <a:ext cx="990599" cy="304799"/>
          </a:xfrm>
          <a:prstGeom prst="rect">
            <a:avLst/>
          </a:prstGeom>
        </p:spPr>
        <p:txBody>
          <a:bodyPr vert="horz" lIns="91440" tIns="45720" rIns="91440" bIns="45720" rtlCol="0" anchor="ctr"/>
          <a:lstStyle>
            <a:lvl1pPr algn="r">
              <a:defRPr sz="1000" b="1" i="0">
                <a:solidFill>
                  <a:schemeClr val="accent1"/>
                </a:solidFill>
              </a:defRPr>
            </a:lvl1pPr>
          </a:lstStyle>
          <a:p>
            <a:fld id="{2BE451C3-0FF4-47C4-B829-773ADF60F88C}" type="datetimeFigureOut">
              <a:rPr lang="en-US" dirty="0"/>
              <a:t>7/19/2023</a:t>
            </a:fld>
            <a:endParaRPr lang="en-US" dirty="0"/>
          </a:p>
        </p:txBody>
      </p:sp>
      <p:sp>
        <p:nvSpPr>
          <p:cNvPr id="5" name="Footer Placeholder 4"/>
          <p:cNvSpPr>
            <a:spLocks noGrp="1"/>
          </p:cNvSpPr>
          <p:nvPr>
            <p:ph type="ftr" sz="quarter" idx="3"/>
          </p:nvPr>
        </p:nvSpPr>
        <p:spPr>
          <a:xfrm>
            <a:off x="561110" y="6391838"/>
            <a:ext cx="3859795" cy="304801"/>
          </a:xfrm>
          <a:prstGeom prst="rect">
            <a:avLst/>
          </a:prstGeom>
        </p:spPr>
        <p:txBody>
          <a:bodyPr vert="horz" lIns="91440" tIns="45720" rIns="91440" bIns="45720" rtlCol="0" anchor="ctr"/>
          <a:lstStyle>
            <a:lvl1pPr algn="l">
              <a:defRPr sz="1000" b="1" i="0">
                <a:solidFill>
                  <a:schemeClr val="accent1"/>
                </a:solidFill>
              </a:defRPr>
            </a:lvl1pPr>
          </a:lstStyle>
          <a:p>
            <a:r>
              <a:rPr lang="en-US" dirty="0"/>
              <a:t>
              </a:t>
            </a:r>
          </a:p>
        </p:txBody>
      </p:sp>
      <p:sp>
        <p:nvSpPr>
          <p:cNvPr id="21" name="Rectangle 20"/>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4"/>
          </p:nvPr>
        </p:nvSpPr>
        <p:spPr bwMode="gray">
          <a:xfrm>
            <a:off x="10352540" y="295729"/>
            <a:ext cx="838199" cy="767687"/>
          </a:xfrm>
          <a:prstGeom prst="rect">
            <a:avLst/>
          </a:prstGeom>
        </p:spPr>
        <p:txBody>
          <a:bodyPr vert="horz" lIns="91440" tIns="45720" rIns="91440" bIns="45720" rtlCol="0" anchor="b"/>
          <a:lstStyle>
            <a:lvl1pPr algn="ctr">
              <a:defRPr sz="2800" b="0" i="0">
                <a:solidFill>
                  <a:schemeClr val="bg1"/>
                </a:solidFill>
              </a:defRPr>
            </a:lvl1pPr>
          </a:lstStyle>
          <a:p>
            <a:fld id="{D57F1E4F-1CFF-5643-939E-217C01CDF565}" type="slidenum">
              <a:rPr lang="en-US" dirty="0"/>
              <a:pPr/>
              <a:t>‹#›</a:t>
            </a:fld>
            <a:endParaRPr lang="en-US" dirty="0"/>
          </a:p>
        </p:txBody>
      </p:sp>
      <p:pic>
        <p:nvPicPr>
          <p:cNvPr id="9" name="Colour logo RGB_DM.jpeg">
            <a:extLst>
              <a:ext uri="{FF2B5EF4-FFF2-40B4-BE49-F238E27FC236}">
                <a16:creationId xmlns:a16="http://schemas.microsoft.com/office/drawing/2014/main" id="{82568AA3-EE31-112E-3405-6DD2BCB80027}"/>
              </a:ext>
              <a:ext uri="{C183D7F6-B498-43B3-948B-1728B52AA6E4}">
                <adec:decorative xmlns:adec="http://schemas.microsoft.com/office/drawing/2017/decorative" val="1"/>
              </a:ext>
            </a:extLst>
          </p:cNvPr>
          <p:cNvPicPr>
            <a:picLocks noChangeAspect="1"/>
          </p:cNvPicPr>
          <p:nvPr userDrawn="1"/>
        </p:nvPicPr>
        <p:blipFill>
          <a:blip r:embed="rId22"/>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1822798346"/>
      </p:ext>
    </p:extLst>
  </p:cSld>
  <p:clrMap bg1="lt1" tx1="dk1" bg2="lt2" tx2="dk2" accent1="accent1" accent2="accent2" accent3="accent3" accent4="accent4" accent5="accent5" accent6="accent6" hlink="hlink" folHlink="folHlink"/>
  <p:sldLayoutIdLst>
    <p:sldLayoutId id="2147483924" r:id="rId1"/>
    <p:sldLayoutId id="2147483925" r:id="rId2"/>
    <p:sldLayoutId id="2147483926" r:id="rId3"/>
    <p:sldLayoutId id="2147483927" r:id="rId4"/>
    <p:sldLayoutId id="2147483928" r:id="rId5"/>
    <p:sldLayoutId id="2147483929" r:id="rId6"/>
    <p:sldLayoutId id="2147483930" r:id="rId7"/>
    <p:sldLayoutId id="2147483931" r:id="rId8"/>
    <p:sldLayoutId id="2147483932" r:id="rId9"/>
    <p:sldLayoutId id="2147483933" r:id="rId10"/>
    <p:sldLayoutId id="2147483934" r:id="rId11"/>
    <p:sldLayoutId id="2147483935" r:id="rId12"/>
    <p:sldLayoutId id="2147483936" r:id="rId13"/>
    <p:sldLayoutId id="2147483937" r:id="rId14"/>
    <p:sldLayoutId id="2147483938" r:id="rId15"/>
    <p:sldLayoutId id="2147483939" r:id="rId16"/>
    <p:sldLayoutId id="2147483940" r:id="rId17"/>
    <p:sldLayoutId id="2147483941" r:id="rId18"/>
    <p:sldLayoutId id="2147483942" r:id="rId19"/>
  </p:sldLayoutIdLst>
  <p:txStyles>
    <p:titleStyle>
      <a:lvl1pPr algn="l" defTabSz="457200" rtl="0" eaLnBrk="1" latinLnBrk="0" hangingPunct="1">
        <a:spcBef>
          <a:spcPct val="0"/>
        </a:spcBef>
        <a:buNone/>
        <a:defRPr sz="3600" b="0" i="0" kern="1200">
          <a:solidFill>
            <a:schemeClr val="bg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b="0" i="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b="0" i="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3" name="Colour logo RGB_DM.jpeg">
            <a:extLst>
              <a:ext uri="{FF2B5EF4-FFF2-40B4-BE49-F238E27FC236}">
                <a16:creationId xmlns:a16="http://schemas.microsoft.com/office/drawing/2014/main" id="{F54D262E-6123-0A49-A744-73F8CBE0705C}"/>
              </a:ext>
              <a:ext uri="{C183D7F6-B498-43B3-948B-1728B52AA6E4}">
                <adec:decorative xmlns:adec="http://schemas.microsoft.com/office/drawing/2017/decorative" val="1"/>
              </a:ext>
            </a:extLst>
          </p:cNvPr>
          <p:cNvPicPr>
            <a:picLocks noChangeAspect="1"/>
          </p:cNvPicPr>
          <p:nvPr userDrawn="1"/>
        </p:nvPicPr>
        <p:blipFill>
          <a:blip r:embed="rId38"/>
          <a:stretch>
            <a:fillRect/>
          </a:stretch>
        </p:blipFill>
        <p:spPr>
          <a:xfrm>
            <a:off x="377748" y="6269577"/>
            <a:ext cx="1361678" cy="283060"/>
          </a:xfrm>
          <a:prstGeom prst="rect">
            <a:avLst/>
          </a:prstGeom>
          <a:ln w="12700">
            <a:miter lim="400000"/>
          </a:ln>
        </p:spPr>
      </p:pic>
    </p:spTree>
    <p:extLst>
      <p:ext uri="{BB962C8B-B14F-4D97-AF65-F5344CB8AC3E}">
        <p14:creationId xmlns:p14="http://schemas.microsoft.com/office/powerpoint/2010/main" val="3743489280"/>
      </p:ext>
    </p:extLst>
  </p:cSld>
  <p:clrMap bg1="lt1" tx1="dk1" bg2="lt2" tx2="dk2" accent1="accent1" accent2="accent2" accent3="accent3" accent4="accent4" accent5="accent5" accent6="accent6" hlink="hlink" folHlink="folHlink"/>
  <p:sldLayoutIdLst>
    <p:sldLayoutId id="2147483944" r:id="rId1"/>
    <p:sldLayoutId id="2147483945" r:id="rId2"/>
    <p:sldLayoutId id="2147483946" r:id="rId3"/>
    <p:sldLayoutId id="2147483947" r:id="rId4"/>
    <p:sldLayoutId id="2147483948" r:id="rId5"/>
    <p:sldLayoutId id="2147483949" r:id="rId6"/>
    <p:sldLayoutId id="2147483950" r:id="rId7"/>
    <p:sldLayoutId id="2147483951" r:id="rId8"/>
    <p:sldLayoutId id="2147483952" r:id="rId9"/>
    <p:sldLayoutId id="2147483953" r:id="rId10"/>
    <p:sldLayoutId id="2147483954" r:id="rId11"/>
    <p:sldLayoutId id="2147483955" r:id="rId12"/>
    <p:sldLayoutId id="2147483956" r:id="rId13"/>
    <p:sldLayoutId id="2147483957" r:id="rId14"/>
    <p:sldLayoutId id="2147483958" r:id="rId15"/>
    <p:sldLayoutId id="2147483959" r:id="rId16"/>
    <p:sldLayoutId id="2147483960" r:id="rId17"/>
    <p:sldLayoutId id="2147483961" r:id="rId18"/>
    <p:sldLayoutId id="2147483962" r:id="rId19"/>
    <p:sldLayoutId id="2147483963" r:id="rId20"/>
    <p:sldLayoutId id="2147483964" r:id="rId21"/>
    <p:sldLayoutId id="2147483965" r:id="rId22"/>
    <p:sldLayoutId id="2147483966" r:id="rId23"/>
    <p:sldLayoutId id="2147483967" r:id="rId24"/>
    <p:sldLayoutId id="2147483968" r:id="rId25"/>
    <p:sldLayoutId id="2147483969" r:id="rId26"/>
    <p:sldLayoutId id="2147483970" r:id="rId27"/>
    <p:sldLayoutId id="2147483971" r:id="rId28"/>
    <p:sldLayoutId id="2147483972" r:id="rId29"/>
    <p:sldLayoutId id="2147483973" r:id="rId30"/>
    <p:sldLayoutId id="2147483974" r:id="rId31"/>
    <p:sldLayoutId id="2147483975" r:id="rId32"/>
    <p:sldLayoutId id="2147483976" r:id="rId33"/>
    <p:sldLayoutId id="2147483977" r:id="rId34"/>
    <p:sldLayoutId id="2147483978" r:id="rId35"/>
    <p:sldLayoutId id="2147483979" r:id="rId36"/>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52.xml"/></Relationships>
</file>

<file path=ppt/slides/_rels/slide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slideLayout" Target="../slideLayouts/slideLayout52.xml"/></Relationships>
</file>

<file path=ppt/slides/_rels/slide3.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21.png"/><Relationship Id="rId1" Type="http://schemas.openxmlformats.org/officeDocument/2006/relationships/slideLayout" Target="../slideLayouts/slideLayout52.xml"/><Relationship Id="rId4" Type="http://schemas.openxmlformats.org/officeDocument/2006/relationships/image" Target="../media/image24.png"/></Relationships>
</file>

<file path=ppt/slides/_rels/slide4.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52.xml"/></Relationships>
</file>

<file path=ppt/slides/_rels/slide5.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52.xml"/></Relationships>
</file>

<file path=ppt/slides/_rels/slide6.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52.xml"/></Relationships>
</file>

<file path=ppt/slides/_rels/slide7.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52.xml"/></Relationships>
</file>

<file path=ppt/slides/_rels/slide8.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xml"/><Relationship Id="rId1" Type="http://schemas.openxmlformats.org/officeDocument/2006/relationships/slideLayout" Target="../slideLayouts/slideLayout48.xml"/><Relationship Id="rId4" Type="http://schemas.openxmlformats.org/officeDocument/2006/relationships/image" Target="../media/image29.png"/></Relationships>
</file>

<file path=ppt/slides/_rels/slide9.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5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67.xml"/></Relationships>
</file>

<file path=ppt/slides/_rels/slide11.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3.xml"/><Relationship Id="rId1" Type="http://schemas.openxmlformats.org/officeDocument/2006/relationships/slideLayout" Target="../slideLayouts/slideLayout74.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4.xml"/></Relationships>
</file>

<file path=ppt/slides/_rels/slide13.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5.xml"/><Relationship Id="rId1" Type="http://schemas.openxmlformats.org/officeDocument/2006/relationships/slideLayout" Target="../slideLayouts/slideLayout68.xml"/></Relationships>
</file>

<file path=ppt/slides/_rels/slide1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6.xml"/><Relationship Id="rId1" Type="http://schemas.openxmlformats.org/officeDocument/2006/relationships/slideLayout" Target="../slideLayouts/slideLayout68.xml"/></Relationships>
</file>

<file path=ppt/slides/_rels/slide15.xml.rels><?xml version="1.0" encoding="UTF-8" standalone="yes"?>
<Relationships xmlns="http://schemas.openxmlformats.org/package/2006/relationships"><Relationship Id="rId3" Type="http://schemas.openxmlformats.org/officeDocument/2006/relationships/hyperlink" Target="mailto:claudia.conti-perkins@admin.cam.ac.uk" TargetMode="External"/><Relationship Id="rId2" Type="http://schemas.openxmlformats.org/officeDocument/2006/relationships/notesSlide" Target="../notesSlides/notesSlide7.xml"/><Relationship Id="rId1" Type="http://schemas.openxmlformats.org/officeDocument/2006/relationships/slideLayout" Target="../slideLayouts/slideLayout74.xml"/></Relationships>
</file>

<file path=ppt/slides/_rels/slide16.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8.xml"/><Relationship Id="rId1" Type="http://schemas.openxmlformats.org/officeDocument/2006/relationships/slideLayout" Target="../slideLayouts/slideLayout68.xml"/><Relationship Id="rId4" Type="http://schemas.openxmlformats.org/officeDocument/2006/relationships/image" Target="../media/image35.png"/></Relationships>
</file>

<file path=ppt/slides/_rels/slide17.xml.rels><?xml version="1.0" encoding="UTF-8" standalone="yes"?>
<Relationships xmlns="http://schemas.openxmlformats.org/package/2006/relationships"><Relationship Id="rId3" Type="http://schemas.openxmlformats.org/officeDocument/2006/relationships/image" Target="../media/image37.jpg"/><Relationship Id="rId2" Type="http://schemas.openxmlformats.org/officeDocument/2006/relationships/image" Target="../media/image36.png"/><Relationship Id="rId1" Type="http://schemas.openxmlformats.org/officeDocument/2006/relationships/slideLayout" Target="../slideLayouts/slideLayout65.xml"/></Relationships>
</file>

<file path=ppt/slides/_rels/slide18.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hyperlink" Target="mailto:mike.sinclair@admin.cam.ac.uk" TargetMode="External"/><Relationship Id="rId1" Type="http://schemas.openxmlformats.org/officeDocument/2006/relationships/slideLayout" Target="../slideLayouts/slideLayout65.xml"/></Relationships>
</file>

<file path=ppt/slides/_rels/slide1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9.xml"/><Relationship Id="rId1" Type="http://schemas.openxmlformats.org/officeDocument/2006/relationships/slideLayout" Target="../slideLayouts/slideLayout66.xml"/><Relationship Id="rId4" Type="http://schemas.openxmlformats.org/officeDocument/2006/relationships/image" Target="../media/image39.png"/></Relationships>
</file>

<file path=ppt/slides/_rels/slide20.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0.xml"/><Relationship Id="rId1" Type="http://schemas.openxmlformats.org/officeDocument/2006/relationships/slideLayout" Target="../slideLayouts/slideLayout48.xml"/><Relationship Id="rId4" Type="http://schemas.openxmlformats.org/officeDocument/2006/relationships/image" Target="../media/image40.png"/></Relationships>
</file>

<file path=ppt/slides/_rels/slide21.xml.rels><?xml version="1.0" encoding="UTF-8" standalone="yes"?>
<Relationships xmlns="http://schemas.openxmlformats.org/package/2006/relationships"><Relationship Id="rId3" Type="http://schemas.openxmlformats.org/officeDocument/2006/relationships/hyperlink" Target="https://www.finance.admin.cam.ac.uk/policy-and-procedures/financial-procedures/chapter-11-year-end-instructions" TargetMode="External"/><Relationship Id="rId2" Type="http://schemas.openxmlformats.org/officeDocument/2006/relationships/image" Target="../media/image41.png"/><Relationship Id="rId1" Type="http://schemas.openxmlformats.org/officeDocument/2006/relationships/slideLayout" Target="../slideLayouts/slideLayout49.xml"/></Relationships>
</file>

<file path=ppt/slides/_rels/slide22.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42.png"/><Relationship Id="rId1" Type="http://schemas.openxmlformats.org/officeDocument/2006/relationships/slideLayout" Target="../slideLayouts/slideLayout49.xml"/></Relationships>
</file>

<file path=ppt/slides/_rels/slide23.xml.rels><?xml version="1.0" encoding="UTF-8" standalone="yes"?>
<Relationships xmlns="http://schemas.openxmlformats.org/package/2006/relationships"><Relationship Id="rId2" Type="http://schemas.openxmlformats.org/officeDocument/2006/relationships/image" Target="../media/image44.jpeg"/><Relationship Id="rId1" Type="http://schemas.openxmlformats.org/officeDocument/2006/relationships/slideLayout" Target="../slideLayouts/slideLayout49.xml"/></Relationships>
</file>

<file path=ppt/slides/_rels/slide24.xml.rels><?xml version="1.0" encoding="UTF-8" standalone="yes"?>
<Relationships xmlns="http://schemas.openxmlformats.org/package/2006/relationships"><Relationship Id="rId2" Type="http://schemas.openxmlformats.org/officeDocument/2006/relationships/image" Target="../media/image45.jpeg"/><Relationship Id="rId1" Type="http://schemas.openxmlformats.org/officeDocument/2006/relationships/slideLayout" Target="../slideLayouts/slideLayout49.xml"/></Relationships>
</file>

<file path=ppt/slides/_rels/slide25.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49.xml"/></Relationships>
</file>

<file path=ppt/slides/_rels/slide26.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image" Target="../media/image19.jpeg"/><Relationship Id="rId1" Type="http://schemas.openxmlformats.org/officeDocument/2006/relationships/slideLayout" Target="../slideLayouts/slideLayout49.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27.xml.rels><?xml version="1.0" encoding="UTF-8" standalone="yes"?>
<Relationships xmlns="http://schemas.openxmlformats.org/package/2006/relationships"><Relationship Id="rId2" Type="http://schemas.openxmlformats.org/officeDocument/2006/relationships/image" Target="../media/image47.jpeg"/><Relationship Id="rId1" Type="http://schemas.openxmlformats.org/officeDocument/2006/relationships/slideLayout" Target="../slideLayouts/slideLayout49.xml"/></Relationships>
</file>

<file path=ppt/slides/_rels/slide28.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1.xml"/><Relationship Id="rId1" Type="http://schemas.openxmlformats.org/officeDocument/2006/relationships/slideLayout" Target="../slideLayouts/slideLayout48.xml"/><Relationship Id="rId5" Type="http://schemas.openxmlformats.org/officeDocument/2006/relationships/image" Target="../media/image49.jpeg"/><Relationship Id="rId4" Type="http://schemas.openxmlformats.org/officeDocument/2006/relationships/image" Target="../media/image48.png"/></Relationships>
</file>

<file path=ppt/slides/_rels/slide29.xml.rels><?xml version="1.0" encoding="UTF-8" standalone="yes"?>
<Relationships xmlns="http://schemas.openxmlformats.org/package/2006/relationships"><Relationship Id="rId3" Type="http://schemas.openxmlformats.org/officeDocument/2006/relationships/image" Target="../media/image50.jpeg"/><Relationship Id="rId2" Type="http://schemas.openxmlformats.org/officeDocument/2006/relationships/notesSlide" Target="../notesSlides/notesSlide12.xml"/><Relationship Id="rId1" Type="http://schemas.openxmlformats.org/officeDocument/2006/relationships/slideLayout" Target="../slideLayouts/slideLayout49.xml"/></Relationships>
</file>

<file path=ppt/slides/_rels/slide30.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3.xml"/><Relationship Id="rId1" Type="http://schemas.openxmlformats.org/officeDocument/2006/relationships/slideLayout" Target="../slideLayouts/slideLayout49.xml"/><Relationship Id="rId5" Type="http://schemas.openxmlformats.org/officeDocument/2006/relationships/image" Target="../media/image52.png"/><Relationship Id="rId4" Type="http://schemas.openxmlformats.org/officeDocument/2006/relationships/image" Target="../media/image51.png"/></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wrap="square" anchor="t">
            <a:normAutofit fontScale="90000"/>
          </a:bodyPr>
          <a:lstStyle/>
          <a:p>
            <a:br>
              <a:rPr lang="en-GB" b="0">
                <a:latin typeface="Arial" panose="020B0604020202020204" pitchFamily="34" charset="0"/>
                <a:cs typeface="Arial" panose="020B0604020202020204" pitchFamily="34" charset="0"/>
              </a:rPr>
            </a:br>
            <a:endParaRPr lang="en-GB" b="0">
              <a:latin typeface="Arial" panose="020B0604020202020204" pitchFamily="34" charset="0"/>
              <a:cs typeface="Arial" panose="020B0604020202020204" pitchFamily="34" charset="0"/>
            </a:endParaRPr>
          </a:p>
        </p:txBody>
      </p:sp>
      <p:sp>
        <p:nvSpPr>
          <p:cNvPr id="3" name="Rectangle 2"/>
          <p:cNvSpPr/>
          <p:nvPr/>
        </p:nvSpPr>
        <p:spPr>
          <a:xfrm>
            <a:off x="5974813" y="3244334"/>
            <a:ext cx="248786" cy="369332"/>
          </a:xfrm>
          <a:prstGeom prst="rect">
            <a:avLst/>
          </a:prstGeom>
        </p:spPr>
        <p:txBody>
          <a:bodyPr wrap="none">
            <a:spAutoFit/>
          </a:bodyPr>
          <a:lstStyle/>
          <a:p>
            <a:pPr>
              <a:spcAft>
                <a:spcPts val="600"/>
              </a:spcAft>
            </a:pPr>
            <a:r>
              <a:rPr lang="en-GB">
                <a:solidFill>
                  <a:srgbClr val="000000"/>
                </a:solidFill>
                <a:latin typeface="Arial" panose="020B0604020202020204" pitchFamily="34" charset="0"/>
                <a:cs typeface="Arial" panose="020B0604020202020204" pitchFamily="34" charset="0"/>
              </a:rPr>
              <a:t> </a:t>
            </a:r>
            <a:endParaRPr lang="en-GB">
              <a:latin typeface="Arial" panose="020B0604020202020204" pitchFamily="34" charset="0"/>
              <a:cs typeface="Arial" panose="020B0604020202020204" pitchFamily="34" charset="0"/>
            </a:endParaRPr>
          </a:p>
        </p:txBody>
      </p:sp>
      <p:pic>
        <p:nvPicPr>
          <p:cNvPr id="11" name="Picture 10">
            <a:extLst>
              <a:ext uri="{FF2B5EF4-FFF2-40B4-BE49-F238E27FC236}">
                <a16:creationId xmlns:a16="http://schemas.microsoft.com/office/drawing/2014/main" id="{83D48464-8F0A-5214-3A3F-4DFEB0C3F28E}"/>
              </a:ext>
            </a:extLst>
          </p:cNvPr>
          <p:cNvPicPr>
            <a:picLocks noChangeAspect="1"/>
          </p:cNvPicPr>
          <p:nvPr/>
        </p:nvPicPr>
        <p:blipFill>
          <a:blip r:embed="rId2"/>
          <a:stretch>
            <a:fillRect/>
          </a:stretch>
        </p:blipFill>
        <p:spPr>
          <a:xfrm>
            <a:off x="3997367" y="0"/>
            <a:ext cx="4197265" cy="6858000"/>
          </a:xfrm>
          <a:prstGeom prst="rect">
            <a:avLst/>
          </a:prstGeom>
        </p:spPr>
      </p:pic>
    </p:spTree>
    <p:extLst>
      <p:ext uri="{BB962C8B-B14F-4D97-AF65-F5344CB8AC3E}">
        <p14:creationId xmlns:p14="http://schemas.microsoft.com/office/powerpoint/2010/main" val="32650037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wrap="square" anchor="t">
            <a:normAutofit fontScale="90000"/>
          </a:bodyPr>
          <a:lstStyle/>
          <a:p>
            <a:br>
              <a:rPr lang="en-GB" b="0">
                <a:latin typeface="Arial" panose="020B0604020202020204" pitchFamily="34" charset="0"/>
                <a:cs typeface="Arial" panose="020B0604020202020204" pitchFamily="34" charset="0"/>
              </a:rPr>
            </a:br>
            <a:endParaRPr lang="en-GB" b="0">
              <a:latin typeface="Arial" panose="020B0604020202020204" pitchFamily="34" charset="0"/>
              <a:cs typeface="Arial" panose="020B0604020202020204" pitchFamily="34" charset="0"/>
            </a:endParaRPr>
          </a:p>
        </p:txBody>
      </p:sp>
      <p:sp>
        <p:nvSpPr>
          <p:cNvPr id="3" name="Rectangle 2"/>
          <p:cNvSpPr/>
          <p:nvPr/>
        </p:nvSpPr>
        <p:spPr>
          <a:xfrm>
            <a:off x="5974813" y="3244334"/>
            <a:ext cx="248786" cy="369332"/>
          </a:xfrm>
          <a:prstGeom prst="rect">
            <a:avLst/>
          </a:prstGeom>
        </p:spPr>
        <p:txBody>
          <a:bodyPr wrap="none">
            <a:spAutoFit/>
          </a:bodyPr>
          <a:lstStyle/>
          <a:p>
            <a:pPr>
              <a:spcAft>
                <a:spcPts val="600"/>
              </a:spcAft>
            </a:pPr>
            <a:r>
              <a:rPr lang="en-GB">
                <a:solidFill>
                  <a:srgbClr val="000000"/>
                </a:solidFill>
                <a:latin typeface="Arial" panose="020B0604020202020204" pitchFamily="34" charset="0"/>
                <a:cs typeface="Arial" panose="020B0604020202020204" pitchFamily="34" charset="0"/>
              </a:rPr>
              <a:t> </a:t>
            </a:r>
            <a:endParaRPr lang="en-GB">
              <a:latin typeface="Arial" panose="020B0604020202020204" pitchFamily="34" charset="0"/>
              <a:cs typeface="Arial" panose="020B0604020202020204" pitchFamily="34" charset="0"/>
            </a:endParaRPr>
          </a:p>
        </p:txBody>
      </p:sp>
      <p:pic>
        <p:nvPicPr>
          <p:cNvPr id="11" name="Picture 10">
            <a:extLst>
              <a:ext uri="{FF2B5EF4-FFF2-40B4-BE49-F238E27FC236}">
                <a16:creationId xmlns:a16="http://schemas.microsoft.com/office/drawing/2014/main" id="{83D48464-8F0A-5214-3A3F-4DFEB0C3F28E}"/>
              </a:ext>
            </a:extLst>
          </p:cNvPr>
          <p:cNvPicPr>
            <a:picLocks noChangeAspect="1"/>
          </p:cNvPicPr>
          <p:nvPr/>
        </p:nvPicPr>
        <p:blipFill>
          <a:blip r:embed="rId2"/>
          <a:stretch>
            <a:fillRect/>
          </a:stretch>
        </p:blipFill>
        <p:spPr>
          <a:xfrm>
            <a:off x="3997367" y="0"/>
            <a:ext cx="4197265" cy="6858000"/>
          </a:xfrm>
          <a:prstGeom prst="rect">
            <a:avLst/>
          </a:prstGeom>
        </p:spPr>
      </p:pic>
      <p:pic>
        <p:nvPicPr>
          <p:cNvPr id="5" name="Picture 4">
            <a:extLst>
              <a:ext uri="{FF2B5EF4-FFF2-40B4-BE49-F238E27FC236}">
                <a16:creationId xmlns:a16="http://schemas.microsoft.com/office/drawing/2014/main" id="{FA205C4D-7EDC-186B-34B0-49AF8D3B6860}"/>
              </a:ext>
            </a:extLst>
          </p:cNvPr>
          <p:cNvPicPr>
            <a:picLocks noChangeAspect="1"/>
          </p:cNvPicPr>
          <p:nvPr/>
        </p:nvPicPr>
        <p:blipFill>
          <a:blip r:embed="rId3"/>
          <a:stretch>
            <a:fillRect/>
          </a:stretch>
        </p:blipFill>
        <p:spPr>
          <a:xfrm>
            <a:off x="676235" y="2868742"/>
            <a:ext cx="3198793" cy="1489848"/>
          </a:xfrm>
          <a:prstGeom prst="rect">
            <a:avLst/>
          </a:prstGeom>
        </p:spPr>
      </p:pic>
    </p:spTree>
    <p:extLst>
      <p:ext uri="{BB962C8B-B14F-4D97-AF65-F5344CB8AC3E}">
        <p14:creationId xmlns:p14="http://schemas.microsoft.com/office/powerpoint/2010/main" val="112044684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wrap="square" anchor="t">
            <a:normAutofit fontScale="90000"/>
          </a:bodyPr>
          <a:lstStyle/>
          <a:p>
            <a:br>
              <a:rPr lang="en-GB" b="0">
                <a:latin typeface="Arial" panose="020B0604020202020204" pitchFamily="34" charset="0"/>
                <a:cs typeface="Arial" panose="020B0604020202020204" pitchFamily="34" charset="0"/>
              </a:rPr>
            </a:br>
            <a:endParaRPr lang="en-GB" b="0">
              <a:latin typeface="Arial" panose="020B0604020202020204" pitchFamily="34" charset="0"/>
              <a:cs typeface="Arial" panose="020B0604020202020204" pitchFamily="34" charset="0"/>
            </a:endParaRPr>
          </a:p>
        </p:txBody>
      </p:sp>
      <p:sp>
        <p:nvSpPr>
          <p:cNvPr id="3" name="Rectangle 2"/>
          <p:cNvSpPr/>
          <p:nvPr/>
        </p:nvSpPr>
        <p:spPr>
          <a:xfrm>
            <a:off x="5974813" y="3244334"/>
            <a:ext cx="248786" cy="369332"/>
          </a:xfrm>
          <a:prstGeom prst="rect">
            <a:avLst/>
          </a:prstGeom>
        </p:spPr>
        <p:txBody>
          <a:bodyPr wrap="none">
            <a:spAutoFit/>
          </a:bodyPr>
          <a:lstStyle/>
          <a:p>
            <a:pPr>
              <a:spcAft>
                <a:spcPts val="600"/>
              </a:spcAft>
            </a:pPr>
            <a:r>
              <a:rPr lang="en-GB">
                <a:solidFill>
                  <a:srgbClr val="000000"/>
                </a:solidFill>
                <a:latin typeface="Arial" panose="020B0604020202020204" pitchFamily="34" charset="0"/>
                <a:cs typeface="Arial" panose="020B0604020202020204" pitchFamily="34" charset="0"/>
              </a:rPr>
              <a:t> </a:t>
            </a:r>
            <a:endParaRPr lang="en-GB">
              <a:latin typeface="Arial" panose="020B0604020202020204" pitchFamily="34" charset="0"/>
              <a:cs typeface="Arial" panose="020B0604020202020204" pitchFamily="34" charset="0"/>
            </a:endParaRPr>
          </a:p>
        </p:txBody>
      </p:sp>
      <p:pic>
        <p:nvPicPr>
          <p:cNvPr id="11" name="Picture 10">
            <a:extLst>
              <a:ext uri="{FF2B5EF4-FFF2-40B4-BE49-F238E27FC236}">
                <a16:creationId xmlns:a16="http://schemas.microsoft.com/office/drawing/2014/main" id="{83D48464-8F0A-5214-3A3F-4DFEB0C3F28E}"/>
              </a:ext>
            </a:extLst>
          </p:cNvPr>
          <p:cNvPicPr>
            <a:picLocks noChangeAspect="1"/>
          </p:cNvPicPr>
          <p:nvPr/>
        </p:nvPicPr>
        <p:blipFill>
          <a:blip r:embed="rId2"/>
          <a:stretch>
            <a:fillRect/>
          </a:stretch>
        </p:blipFill>
        <p:spPr>
          <a:xfrm>
            <a:off x="3997367" y="0"/>
            <a:ext cx="4197265" cy="6858000"/>
          </a:xfrm>
          <a:prstGeom prst="rect">
            <a:avLst/>
          </a:prstGeom>
        </p:spPr>
      </p:pic>
      <p:pic>
        <p:nvPicPr>
          <p:cNvPr id="5" name="Picture 4">
            <a:extLst>
              <a:ext uri="{FF2B5EF4-FFF2-40B4-BE49-F238E27FC236}">
                <a16:creationId xmlns:a16="http://schemas.microsoft.com/office/drawing/2014/main" id="{98B3F729-63F0-C7ED-5912-3C565A60B699}"/>
              </a:ext>
            </a:extLst>
          </p:cNvPr>
          <p:cNvPicPr>
            <a:picLocks noChangeAspect="1"/>
          </p:cNvPicPr>
          <p:nvPr/>
        </p:nvPicPr>
        <p:blipFill>
          <a:blip r:embed="rId3"/>
          <a:stretch>
            <a:fillRect/>
          </a:stretch>
        </p:blipFill>
        <p:spPr>
          <a:xfrm>
            <a:off x="3997367" y="0"/>
            <a:ext cx="4197265" cy="6858000"/>
          </a:xfrm>
          <a:prstGeom prst="rect">
            <a:avLst/>
          </a:prstGeom>
        </p:spPr>
      </p:pic>
      <p:pic>
        <p:nvPicPr>
          <p:cNvPr id="6" name="Picture 5">
            <a:extLst>
              <a:ext uri="{FF2B5EF4-FFF2-40B4-BE49-F238E27FC236}">
                <a16:creationId xmlns:a16="http://schemas.microsoft.com/office/drawing/2014/main" id="{0135D1F1-470E-75A0-8535-65724DEBE2E6}"/>
              </a:ext>
            </a:extLst>
          </p:cNvPr>
          <p:cNvPicPr>
            <a:picLocks noChangeAspect="1"/>
          </p:cNvPicPr>
          <p:nvPr/>
        </p:nvPicPr>
        <p:blipFill>
          <a:blip r:embed="rId4"/>
          <a:stretch>
            <a:fillRect/>
          </a:stretch>
        </p:blipFill>
        <p:spPr>
          <a:xfrm>
            <a:off x="660195" y="2811226"/>
            <a:ext cx="3230874" cy="1604879"/>
          </a:xfrm>
          <a:prstGeom prst="rect">
            <a:avLst/>
          </a:prstGeom>
        </p:spPr>
      </p:pic>
    </p:spTree>
    <p:extLst>
      <p:ext uri="{BB962C8B-B14F-4D97-AF65-F5344CB8AC3E}">
        <p14:creationId xmlns:p14="http://schemas.microsoft.com/office/powerpoint/2010/main" val="71975065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BEEFA4-CE27-AC44-2EC4-3822242DD509}"/>
              </a:ext>
            </a:extLst>
          </p:cNvPr>
          <p:cNvSpPr>
            <a:spLocks noGrp="1"/>
          </p:cNvSpPr>
          <p:nvPr>
            <p:ph type="title"/>
          </p:nvPr>
        </p:nvSpPr>
        <p:spPr/>
        <p:txBody>
          <a:bodyPr/>
          <a:lstStyle/>
          <a:p>
            <a:endParaRPr lang="en-GB"/>
          </a:p>
        </p:txBody>
      </p:sp>
      <p:sp>
        <p:nvSpPr>
          <p:cNvPr id="4" name="Content Placeholder 3">
            <a:extLst>
              <a:ext uri="{FF2B5EF4-FFF2-40B4-BE49-F238E27FC236}">
                <a16:creationId xmlns:a16="http://schemas.microsoft.com/office/drawing/2014/main" id="{BF57CD45-D67D-AFFE-2F3A-B574D0CD3C63}"/>
              </a:ext>
            </a:extLst>
          </p:cNvPr>
          <p:cNvSpPr>
            <a:spLocks noGrp="1"/>
          </p:cNvSpPr>
          <p:nvPr>
            <p:ph sz="half" idx="2"/>
          </p:nvPr>
        </p:nvSpPr>
        <p:spPr/>
        <p:txBody>
          <a:bodyPr/>
          <a:lstStyle/>
          <a:p>
            <a:endParaRPr lang="en-GB"/>
          </a:p>
        </p:txBody>
      </p:sp>
      <p:sp>
        <p:nvSpPr>
          <p:cNvPr id="5" name="Text Placeholder 4">
            <a:extLst>
              <a:ext uri="{FF2B5EF4-FFF2-40B4-BE49-F238E27FC236}">
                <a16:creationId xmlns:a16="http://schemas.microsoft.com/office/drawing/2014/main" id="{C49D6BA4-860B-5838-424E-825563A274B8}"/>
              </a:ext>
            </a:extLst>
          </p:cNvPr>
          <p:cNvSpPr>
            <a:spLocks noGrp="1"/>
          </p:cNvSpPr>
          <p:nvPr>
            <p:ph type="body" sz="quarter" idx="3"/>
          </p:nvPr>
        </p:nvSpPr>
        <p:spPr/>
        <p:txBody>
          <a:bodyPr/>
          <a:lstStyle/>
          <a:p>
            <a:endParaRPr lang="en-GB"/>
          </a:p>
        </p:txBody>
      </p:sp>
      <p:sp>
        <p:nvSpPr>
          <p:cNvPr id="6" name="Content Placeholder 5">
            <a:extLst>
              <a:ext uri="{FF2B5EF4-FFF2-40B4-BE49-F238E27FC236}">
                <a16:creationId xmlns:a16="http://schemas.microsoft.com/office/drawing/2014/main" id="{F24594D6-04E8-2F31-47BE-5F33764EB02A}"/>
              </a:ext>
            </a:extLst>
          </p:cNvPr>
          <p:cNvSpPr>
            <a:spLocks noGrp="1"/>
          </p:cNvSpPr>
          <p:nvPr>
            <p:ph sz="quarter" idx="4"/>
          </p:nvPr>
        </p:nvSpPr>
        <p:spPr/>
        <p:txBody>
          <a:bodyPr/>
          <a:lstStyle/>
          <a:p>
            <a:endParaRPr lang="en-GB"/>
          </a:p>
        </p:txBody>
      </p:sp>
      <p:sp>
        <p:nvSpPr>
          <p:cNvPr id="8" name="Text Placeholder 7">
            <a:extLst>
              <a:ext uri="{FF2B5EF4-FFF2-40B4-BE49-F238E27FC236}">
                <a16:creationId xmlns:a16="http://schemas.microsoft.com/office/drawing/2014/main" id="{8FC6CACC-3FC1-612A-2304-C55530541895}"/>
              </a:ext>
            </a:extLst>
          </p:cNvPr>
          <p:cNvSpPr>
            <a:spLocks noGrp="1"/>
          </p:cNvSpPr>
          <p:nvPr>
            <p:ph type="body" idx="1"/>
          </p:nvPr>
        </p:nvSpPr>
        <p:spPr/>
        <p:txBody>
          <a:bodyPr/>
          <a:lstStyle/>
          <a:p>
            <a:endParaRPr lang="en-GB"/>
          </a:p>
        </p:txBody>
      </p:sp>
      <p:pic>
        <p:nvPicPr>
          <p:cNvPr id="2050" name="Picture 2" descr="Oppenheimer' First Poster Out! The Christopher Nolan Film Highlights  Devastation Caused By Atomic Bomb">
            <a:extLst>
              <a:ext uri="{FF2B5EF4-FFF2-40B4-BE49-F238E27FC236}">
                <a16:creationId xmlns:a16="http://schemas.microsoft.com/office/drawing/2014/main" id="{4E2294D0-E1D4-7CB8-21D9-E9EED4EFBDE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22378"/>
            <a:ext cx="12596653" cy="661324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8325147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BEEFA4-CE27-AC44-2EC4-3822242DD509}"/>
              </a:ext>
            </a:extLst>
          </p:cNvPr>
          <p:cNvSpPr>
            <a:spLocks noGrp="1"/>
          </p:cNvSpPr>
          <p:nvPr>
            <p:ph type="title"/>
          </p:nvPr>
        </p:nvSpPr>
        <p:spPr/>
        <p:txBody>
          <a:bodyPr/>
          <a:lstStyle/>
          <a:p>
            <a:endParaRPr lang="en-GB"/>
          </a:p>
        </p:txBody>
      </p:sp>
      <p:sp>
        <p:nvSpPr>
          <p:cNvPr id="4" name="Content Placeholder 3">
            <a:extLst>
              <a:ext uri="{FF2B5EF4-FFF2-40B4-BE49-F238E27FC236}">
                <a16:creationId xmlns:a16="http://schemas.microsoft.com/office/drawing/2014/main" id="{BF57CD45-D67D-AFFE-2F3A-B574D0CD3C63}"/>
              </a:ext>
            </a:extLst>
          </p:cNvPr>
          <p:cNvSpPr>
            <a:spLocks noGrp="1"/>
          </p:cNvSpPr>
          <p:nvPr>
            <p:ph sz="half" idx="2"/>
          </p:nvPr>
        </p:nvSpPr>
        <p:spPr/>
        <p:txBody>
          <a:bodyPr/>
          <a:lstStyle/>
          <a:p>
            <a:endParaRPr lang="en-GB"/>
          </a:p>
        </p:txBody>
      </p:sp>
      <p:sp>
        <p:nvSpPr>
          <p:cNvPr id="5" name="Text Placeholder 4">
            <a:extLst>
              <a:ext uri="{FF2B5EF4-FFF2-40B4-BE49-F238E27FC236}">
                <a16:creationId xmlns:a16="http://schemas.microsoft.com/office/drawing/2014/main" id="{C49D6BA4-860B-5838-424E-825563A274B8}"/>
              </a:ext>
            </a:extLst>
          </p:cNvPr>
          <p:cNvSpPr>
            <a:spLocks noGrp="1"/>
          </p:cNvSpPr>
          <p:nvPr>
            <p:ph type="body" sz="quarter" idx="3"/>
          </p:nvPr>
        </p:nvSpPr>
        <p:spPr/>
        <p:txBody>
          <a:bodyPr/>
          <a:lstStyle/>
          <a:p>
            <a:r>
              <a:rPr lang="en-GB" dirty="0">
                <a:solidFill>
                  <a:srgbClr val="000000"/>
                </a:solidFill>
              </a:rPr>
              <a:t>Welcome to the July 2023 FUG</a:t>
            </a:r>
          </a:p>
        </p:txBody>
      </p:sp>
      <p:sp>
        <p:nvSpPr>
          <p:cNvPr id="6" name="Content Placeholder 5">
            <a:extLst>
              <a:ext uri="{FF2B5EF4-FFF2-40B4-BE49-F238E27FC236}">
                <a16:creationId xmlns:a16="http://schemas.microsoft.com/office/drawing/2014/main" id="{F24594D6-04E8-2F31-47BE-5F33764EB02A}"/>
              </a:ext>
            </a:extLst>
          </p:cNvPr>
          <p:cNvSpPr>
            <a:spLocks noGrp="1"/>
          </p:cNvSpPr>
          <p:nvPr>
            <p:ph sz="quarter" idx="4"/>
          </p:nvPr>
        </p:nvSpPr>
        <p:spPr/>
        <p:txBody>
          <a:bodyPr/>
          <a:lstStyle/>
          <a:p>
            <a:endParaRPr lang="en-GB"/>
          </a:p>
        </p:txBody>
      </p:sp>
      <p:sp>
        <p:nvSpPr>
          <p:cNvPr id="8" name="Text Placeholder 7">
            <a:extLst>
              <a:ext uri="{FF2B5EF4-FFF2-40B4-BE49-F238E27FC236}">
                <a16:creationId xmlns:a16="http://schemas.microsoft.com/office/drawing/2014/main" id="{8FC6CACC-3FC1-612A-2304-C55530541895}"/>
              </a:ext>
            </a:extLst>
          </p:cNvPr>
          <p:cNvSpPr>
            <a:spLocks noGrp="1"/>
          </p:cNvSpPr>
          <p:nvPr>
            <p:ph type="body" idx="1"/>
          </p:nvPr>
        </p:nvSpPr>
        <p:spPr/>
        <p:txBody>
          <a:bodyPr/>
          <a:lstStyle/>
          <a:p>
            <a:endParaRPr lang="en-GB"/>
          </a:p>
        </p:txBody>
      </p:sp>
      <p:pic>
        <p:nvPicPr>
          <p:cNvPr id="1026" name="Picture 2" descr="Picture 1 of 5">
            <a:extLst>
              <a:ext uri="{FF2B5EF4-FFF2-40B4-BE49-F238E27FC236}">
                <a16:creationId xmlns:a16="http://schemas.microsoft.com/office/drawing/2014/main" id="{20897F3C-2361-0518-840E-F1587869B63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5140325"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7397594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BEEFA4-CE27-AC44-2EC4-3822242DD509}"/>
              </a:ext>
            </a:extLst>
          </p:cNvPr>
          <p:cNvSpPr>
            <a:spLocks noGrp="1"/>
          </p:cNvSpPr>
          <p:nvPr>
            <p:ph type="title"/>
          </p:nvPr>
        </p:nvSpPr>
        <p:spPr/>
        <p:txBody>
          <a:bodyPr/>
          <a:lstStyle/>
          <a:p>
            <a:endParaRPr lang="en-GB"/>
          </a:p>
        </p:txBody>
      </p:sp>
      <p:sp>
        <p:nvSpPr>
          <p:cNvPr id="4" name="Content Placeholder 3">
            <a:extLst>
              <a:ext uri="{FF2B5EF4-FFF2-40B4-BE49-F238E27FC236}">
                <a16:creationId xmlns:a16="http://schemas.microsoft.com/office/drawing/2014/main" id="{BF57CD45-D67D-AFFE-2F3A-B574D0CD3C63}"/>
              </a:ext>
            </a:extLst>
          </p:cNvPr>
          <p:cNvSpPr>
            <a:spLocks noGrp="1"/>
          </p:cNvSpPr>
          <p:nvPr>
            <p:ph sz="half" idx="2"/>
          </p:nvPr>
        </p:nvSpPr>
        <p:spPr/>
        <p:txBody>
          <a:bodyPr/>
          <a:lstStyle/>
          <a:p>
            <a:endParaRPr lang="en-GB"/>
          </a:p>
        </p:txBody>
      </p:sp>
      <p:sp>
        <p:nvSpPr>
          <p:cNvPr id="5" name="Text Placeholder 4">
            <a:extLst>
              <a:ext uri="{FF2B5EF4-FFF2-40B4-BE49-F238E27FC236}">
                <a16:creationId xmlns:a16="http://schemas.microsoft.com/office/drawing/2014/main" id="{C49D6BA4-860B-5838-424E-825563A274B8}"/>
              </a:ext>
            </a:extLst>
          </p:cNvPr>
          <p:cNvSpPr>
            <a:spLocks noGrp="1"/>
          </p:cNvSpPr>
          <p:nvPr>
            <p:ph type="body" sz="quarter" idx="3"/>
          </p:nvPr>
        </p:nvSpPr>
        <p:spPr/>
        <p:txBody>
          <a:bodyPr/>
          <a:lstStyle/>
          <a:p>
            <a:r>
              <a:rPr lang="en-GB" dirty="0"/>
              <a:t>Welcome to the July 2023 FUG</a:t>
            </a:r>
          </a:p>
        </p:txBody>
      </p:sp>
      <p:sp>
        <p:nvSpPr>
          <p:cNvPr id="6" name="Content Placeholder 5">
            <a:extLst>
              <a:ext uri="{FF2B5EF4-FFF2-40B4-BE49-F238E27FC236}">
                <a16:creationId xmlns:a16="http://schemas.microsoft.com/office/drawing/2014/main" id="{F24594D6-04E8-2F31-47BE-5F33764EB02A}"/>
              </a:ext>
            </a:extLst>
          </p:cNvPr>
          <p:cNvSpPr>
            <a:spLocks noGrp="1"/>
          </p:cNvSpPr>
          <p:nvPr>
            <p:ph sz="quarter" idx="4"/>
          </p:nvPr>
        </p:nvSpPr>
        <p:spPr/>
        <p:txBody>
          <a:bodyPr/>
          <a:lstStyle/>
          <a:p>
            <a:endParaRPr lang="en-GB"/>
          </a:p>
        </p:txBody>
      </p:sp>
      <p:sp>
        <p:nvSpPr>
          <p:cNvPr id="8" name="Text Placeholder 7">
            <a:extLst>
              <a:ext uri="{FF2B5EF4-FFF2-40B4-BE49-F238E27FC236}">
                <a16:creationId xmlns:a16="http://schemas.microsoft.com/office/drawing/2014/main" id="{8FC6CACC-3FC1-612A-2304-C55530541895}"/>
              </a:ext>
            </a:extLst>
          </p:cNvPr>
          <p:cNvSpPr>
            <a:spLocks noGrp="1"/>
          </p:cNvSpPr>
          <p:nvPr>
            <p:ph type="body" idx="1"/>
          </p:nvPr>
        </p:nvSpPr>
        <p:spPr/>
        <p:txBody>
          <a:bodyPr/>
          <a:lstStyle/>
          <a:p>
            <a:endParaRPr lang="en-GB"/>
          </a:p>
        </p:txBody>
      </p:sp>
      <p:pic>
        <p:nvPicPr>
          <p:cNvPr id="1026" name="Picture 2" descr="Picture 1 of 5">
            <a:extLst>
              <a:ext uri="{FF2B5EF4-FFF2-40B4-BE49-F238E27FC236}">
                <a16:creationId xmlns:a16="http://schemas.microsoft.com/office/drawing/2014/main" id="{20897F3C-2361-0518-840E-F1587869B63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5140325"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3940156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BEEFA4-CE27-AC44-2EC4-3822242DD509}"/>
              </a:ext>
            </a:extLst>
          </p:cNvPr>
          <p:cNvSpPr>
            <a:spLocks noGrp="1"/>
          </p:cNvSpPr>
          <p:nvPr>
            <p:ph type="title"/>
          </p:nvPr>
        </p:nvSpPr>
        <p:spPr/>
        <p:txBody>
          <a:bodyPr/>
          <a:lstStyle/>
          <a:p>
            <a:endParaRPr lang="en-GB"/>
          </a:p>
        </p:txBody>
      </p:sp>
      <p:pic>
        <p:nvPicPr>
          <p:cNvPr id="7" name="Content Placeholder 6" descr="A person standing next to a couple of barbie dolls&#10;&#10;Description automatically generated">
            <a:extLst>
              <a:ext uri="{FF2B5EF4-FFF2-40B4-BE49-F238E27FC236}">
                <a16:creationId xmlns:a16="http://schemas.microsoft.com/office/drawing/2014/main" id="{9A88A083-2A9A-3946-E798-B6438FA315B0}"/>
              </a:ext>
            </a:extLst>
          </p:cNvPr>
          <p:cNvPicPr>
            <a:picLocks noGrp="1" noChangeAspect="1"/>
          </p:cNvPicPr>
          <p:nvPr>
            <p:ph sz="half" idx="2"/>
          </p:nvPr>
        </p:nvPicPr>
        <p:blipFill>
          <a:blip r:embed="rId2">
            <a:extLst>
              <a:ext uri="{28A0092B-C50C-407E-A947-70E740481C1C}">
                <a14:useLocalDpi xmlns:a14="http://schemas.microsoft.com/office/drawing/2010/main" val="0"/>
              </a:ext>
            </a:extLst>
          </a:blip>
          <a:stretch>
            <a:fillRect/>
          </a:stretch>
        </p:blipFill>
        <p:spPr>
          <a:xfrm>
            <a:off x="0" y="0"/>
            <a:ext cx="4676171" cy="6937178"/>
          </a:xfrm>
        </p:spPr>
      </p:pic>
      <p:sp>
        <p:nvSpPr>
          <p:cNvPr id="5" name="Text Placeholder 4">
            <a:extLst>
              <a:ext uri="{FF2B5EF4-FFF2-40B4-BE49-F238E27FC236}">
                <a16:creationId xmlns:a16="http://schemas.microsoft.com/office/drawing/2014/main" id="{C49D6BA4-860B-5838-424E-825563A274B8}"/>
              </a:ext>
            </a:extLst>
          </p:cNvPr>
          <p:cNvSpPr>
            <a:spLocks noGrp="1"/>
          </p:cNvSpPr>
          <p:nvPr>
            <p:ph type="body" sz="quarter" idx="3"/>
          </p:nvPr>
        </p:nvSpPr>
        <p:spPr/>
        <p:txBody>
          <a:bodyPr/>
          <a:lstStyle/>
          <a:p>
            <a:r>
              <a:rPr lang="en-GB" dirty="0"/>
              <a:t>Welcome to the July 2023 FUG</a:t>
            </a:r>
          </a:p>
        </p:txBody>
      </p:sp>
      <p:sp>
        <p:nvSpPr>
          <p:cNvPr id="6" name="Content Placeholder 5">
            <a:extLst>
              <a:ext uri="{FF2B5EF4-FFF2-40B4-BE49-F238E27FC236}">
                <a16:creationId xmlns:a16="http://schemas.microsoft.com/office/drawing/2014/main" id="{F24594D6-04E8-2F31-47BE-5F33764EB02A}"/>
              </a:ext>
            </a:extLst>
          </p:cNvPr>
          <p:cNvSpPr>
            <a:spLocks noGrp="1"/>
          </p:cNvSpPr>
          <p:nvPr>
            <p:ph sz="quarter" idx="4"/>
          </p:nvPr>
        </p:nvSpPr>
        <p:spPr/>
        <p:txBody>
          <a:bodyPr/>
          <a:lstStyle/>
          <a:p>
            <a:endParaRPr lang="en-GB" dirty="0"/>
          </a:p>
        </p:txBody>
      </p:sp>
    </p:spTree>
    <p:extLst>
      <p:ext uri="{BB962C8B-B14F-4D97-AF65-F5344CB8AC3E}">
        <p14:creationId xmlns:p14="http://schemas.microsoft.com/office/powerpoint/2010/main" val="90235965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A1E0B43-64B7-4844-A730-7A8F4AE216BD}"/>
              </a:ext>
            </a:extLst>
          </p:cNvPr>
          <p:cNvPicPr>
            <a:picLocks noChangeAspect="1"/>
          </p:cNvPicPr>
          <p:nvPr/>
        </p:nvPicPr>
        <p:blipFill>
          <a:blip r:embed="rId3"/>
          <a:stretch>
            <a:fillRect/>
          </a:stretch>
        </p:blipFill>
        <p:spPr>
          <a:xfrm>
            <a:off x="272374" y="180975"/>
            <a:ext cx="3561844" cy="1151714"/>
          </a:xfrm>
          <a:prstGeom prst="rect">
            <a:avLst/>
          </a:prstGeom>
        </p:spPr>
      </p:pic>
      <p:sp>
        <p:nvSpPr>
          <p:cNvPr id="3074" name="Rectangle 2"/>
          <p:cNvSpPr>
            <a:spLocks noGrp="1" noChangeArrowheads="1"/>
          </p:cNvSpPr>
          <p:nvPr>
            <p:ph type="ctrTitle"/>
          </p:nvPr>
        </p:nvSpPr>
        <p:spPr>
          <a:xfrm>
            <a:off x="541173" y="2451645"/>
            <a:ext cx="11107902" cy="523875"/>
          </a:xfrm>
          <a:prstGeom prst="rect">
            <a:avLst/>
          </a:prstGeom>
        </p:spPr>
        <p:txBody>
          <a:bodyPr>
            <a:normAutofit fontScale="90000"/>
          </a:bodyPr>
          <a:lstStyle/>
          <a:p>
            <a:pPr eaLnBrk="1" hangingPunct="1"/>
            <a:r>
              <a:rPr lang="en-US" altLang="en-US" sz="5400" b="1" dirty="0">
                <a:solidFill>
                  <a:srgbClr val="000000"/>
                </a:solidFill>
                <a:latin typeface="Arial" panose="020B0604020202020204" pitchFamily="34" charset="0"/>
                <a:cs typeface="Arial" panose="020B0604020202020204" pitchFamily="34" charset="0"/>
              </a:rPr>
              <a:t>Financial Users Group</a:t>
            </a:r>
            <a:endParaRPr lang="en-US" altLang="en-US" sz="7200" b="1" dirty="0">
              <a:solidFill>
                <a:srgbClr val="000000"/>
              </a:solidFill>
              <a:latin typeface="Arial" panose="020B0604020202020204" pitchFamily="34" charset="0"/>
              <a:cs typeface="Arial" panose="020B0604020202020204" pitchFamily="34" charset="0"/>
            </a:endParaRPr>
          </a:p>
        </p:txBody>
      </p:sp>
      <p:sp>
        <p:nvSpPr>
          <p:cNvPr id="3" name="Subtitle 2">
            <a:extLst>
              <a:ext uri="{FF2B5EF4-FFF2-40B4-BE49-F238E27FC236}">
                <a16:creationId xmlns:a16="http://schemas.microsoft.com/office/drawing/2014/main" id="{04F9FE8D-F499-48C5-BBD8-88327ABBF754}"/>
              </a:ext>
            </a:extLst>
          </p:cNvPr>
          <p:cNvSpPr>
            <a:spLocks noGrp="1"/>
          </p:cNvSpPr>
          <p:nvPr>
            <p:ph type="subTitle" idx="1"/>
          </p:nvPr>
        </p:nvSpPr>
        <p:spPr>
          <a:xfrm>
            <a:off x="541173" y="3429000"/>
            <a:ext cx="11107902" cy="503237"/>
          </a:xfrm>
          <a:prstGeom prst="rect">
            <a:avLst/>
          </a:prstGeom>
        </p:spPr>
        <p:txBody>
          <a:bodyPr>
            <a:normAutofit fontScale="92500" lnSpcReduction="10000"/>
          </a:bodyPr>
          <a:lstStyle/>
          <a:p>
            <a:pPr marL="0" indent="0">
              <a:buNone/>
            </a:pPr>
            <a:r>
              <a:rPr lang="en-GB" sz="3200" dirty="0">
                <a:solidFill>
                  <a:srgbClr val="000000"/>
                </a:solidFill>
                <a:latin typeface="Arial" panose="020B0604020202020204" pitchFamily="34" charset="0"/>
                <a:cs typeface="Arial" panose="020B0604020202020204" pitchFamily="34" charset="0"/>
              </a:rPr>
              <a:t>19 July 2023</a:t>
            </a:r>
          </a:p>
        </p:txBody>
      </p:sp>
      <p:pic>
        <p:nvPicPr>
          <p:cNvPr id="4" name="Picture 4" descr="A grill with meat and vegetables&#10;&#10;Description automatically generated">
            <a:extLst>
              <a:ext uri="{FF2B5EF4-FFF2-40B4-BE49-F238E27FC236}">
                <a16:creationId xmlns:a16="http://schemas.microsoft.com/office/drawing/2014/main" id="{EA8E875D-71A1-3FDD-30C4-443C0CBC2122}"/>
              </a:ext>
            </a:extLst>
          </p:cNvPr>
          <p:cNvPicPr>
            <a:picLocks noChangeAspect="1"/>
          </p:cNvPicPr>
          <p:nvPr/>
        </p:nvPicPr>
        <p:blipFill>
          <a:blip r:embed="rId4"/>
          <a:stretch>
            <a:fillRect/>
          </a:stretch>
        </p:blipFill>
        <p:spPr>
          <a:xfrm>
            <a:off x="8861355" y="4445897"/>
            <a:ext cx="2619375" cy="1743075"/>
          </a:xfrm>
          <a:prstGeom prst="rect">
            <a:avLst/>
          </a:prstGeom>
        </p:spPr>
      </p:pic>
    </p:spTree>
    <p:extLst>
      <p:ext uri="{BB962C8B-B14F-4D97-AF65-F5344CB8AC3E}">
        <p14:creationId xmlns:p14="http://schemas.microsoft.com/office/powerpoint/2010/main" val="301056272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wrap="square" anchor="t">
            <a:normAutofit fontScale="90000"/>
          </a:bodyPr>
          <a:lstStyle/>
          <a:p>
            <a:br>
              <a:rPr lang="en-GB" b="0">
                <a:latin typeface="Arial" panose="020B0604020202020204" pitchFamily="34" charset="0"/>
                <a:cs typeface="Arial" panose="020B0604020202020204" pitchFamily="34" charset="0"/>
              </a:rPr>
            </a:br>
            <a:endParaRPr lang="en-GB" b="0">
              <a:latin typeface="Arial" panose="020B0604020202020204" pitchFamily="34" charset="0"/>
              <a:cs typeface="Arial" panose="020B0604020202020204" pitchFamily="34" charset="0"/>
            </a:endParaRPr>
          </a:p>
        </p:txBody>
      </p:sp>
      <p:sp>
        <p:nvSpPr>
          <p:cNvPr id="5" name="Text Placeholder 4">
            <a:extLst>
              <a:ext uri="{FF2B5EF4-FFF2-40B4-BE49-F238E27FC236}">
                <a16:creationId xmlns:a16="http://schemas.microsoft.com/office/drawing/2014/main" id="{B172B4B5-C1B1-485D-84F6-888AD5840666}"/>
              </a:ext>
            </a:extLst>
          </p:cNvPr>
          <p:cNvSpPr>
            <a:spLocks noGrp="1"/>
          </p:cNvSpPr>
          <p:nvPr>
            <p:ph type="body" idx="1"/>
          </p:nvPr>
        </p:nvSpPr>
        <p:spPr>
          <a:xfrm>
            <a:off x="622092" y="1197834"/>
            <a:ext cx="5386917" cy="639762"/>
          </a:xfrm>
        </p:spPr>
        <p:txBody>
          <a:bodyPr wrap="square" anchor="b">
            <a:normAutofit/>
          </a:bodyPr>
          <a:lstStyle/>
          <a:p>
            <a:r>
              <a:rPr lang="en-GB" dirty="0">
                <a:solidFill>
                  <a:srgbClr val="000000"/>
                </a:solidFill>
                <a:latin typeface="Arial" panose="020B0604020202020204" pitchFamily="34" charset="0"/>
                <a:cs typeface="Arial" panose="020B0604020202020204" pitchFamily="34" charset="0"/>
              </a:rPr>
              <a:t>Agenda</a:t>
            </a:r>
          </a:p>
        </p:txBody>
      </p:sp>
      <p:sp>
        <p:nvSpPr>
          <p:cNvPr id="4" name="Content Placeholder 3"/>
          <p:cNvSpPr>
            <a:spLocks noGrp="1"/>
          </p:cNvSpPr>
          <p:nvPr>
            <p:ph sz="half" idx="2"/>
          </p:nvPr>
        </p:nvSpPr>
        <p:spPr>
          <a:xfrm>
            <a:off x="593195" y="2500132"/>
            <a:ext cx="6247443" cy="3519669"/>
          </a:xfrm>
        </p:spPr>
        <p:txBody>
          <a:bodyPr wrap="square" anchor="t">
            <a:normAutofit/>
          </a:bodyPr>
          <a:lstStyle/>
          <a:p>
            <a:pPr marL="201930" indent="-201930">
              <a:lnSpc>
                <a:spcPct val="90000"/>
              </a:lnSpc>
            </a:pPr>
            <a:r>
              <a:rPr lang="en-GB" sz="2800" b="1" dirty="0">
                <a:solidFill>
                  <a:srgbClr val="000000"/>
                </a:solidFill>
                <a:latin typeface="Arial"/>
                <a:cs typeface="Arial"/>
              </a:rPr>
              <a:t>Welcome</a:t>
            </a:r>
          </a:p>
          <a:p>
            <a:pPr marL="201930" indent="-201930">
              <a:lnSpc>
                <a:spcPct val="90000"/>
              </a:lnSpc>
            </a:pPr>
            <a:r>
              <a:rPr lang="en-GB" sz="2800" b="1" dirty="0">
                <a:solidFill>
                  <a:srgbClr val="000000"/>
                </a:solidFill>
                <a:latin typeface="Arial"/>
                <a:cs typeface="Arial"/>
              </a:rPr>
              <a:t>Procurement Update</a:t>
            </a:r>
          </a:p>
          <a:p>
            <a:pPr marL="201930" indent="-201930">
              <a:lnSpc>
                <a:spcPct val="90000"/>
              </a:lnSpc>
            </a:pPr>
            <a:r>
              <a:rPr lang="en-GB" sz="2800" b="1" dirty="0">
                <a:solidFill>
                  <a:srgbClr val="000000"/>
                </a:solidFill>
                <a:latin typeface="Arial"/>
                <a:cs typeface="Arial"/>
              </a:rPr>
              <a:t>Finance System Replacement </a:t>
            </a:r>
          </a:p>
          <a:p>
            <a:pPr marL="201930" indent="-201930">
              <a:lnSpc>
                <a:spcPct val="90000"/>
              </a:lnSpc>
            </a:pPr>
            <a:r>
              <a:rPr lang="en-GB" sz="2800" b="1" dirty="0">
                <a:solidFill>
                  <a:srgbClr val="000000"/>
                </a:solidFill>
                <a:latin typeface="Arial"/>
                <a:cs typeface="Arial"/>
              </a:rPr>
              <a:t>Finance Division updates</a:t>
            </a:r>
          </a:p>
          <a:p>
            <a:pPr marL="601980" lvl="1" indent="-201930">
              <a:lnSpc>
                <a:spcPct val="90000"/>
              </a:lnSpc>
            </a:pPr>
            <a:r>
              <a:rPr lang="en-GB" sz="2600" b="1" dirty="0">
                <a:solidFill>
                  <a:srgbClr val="000000"/>
                </a:solidFill>
                <a:latin typeface="Arial"/>
                <a:cs typeface="Arial"/>
              </a:rPr>
              <a:t>Including y/e dates, expenses, Cognos reports</a:t>
            </a:r>
          </a:p>
          <a:p>
            <a:pPr marL="201930" indent="-201930">
              <a:lnSpc>
                <a:spcPct val="90000"/>
              </a:lnSpc>
            </a:pPr>
            <a:r>
              <a:rPr lang="en-GB" sz="2800" b="1" dirty="0">
                <a:solidFill>
                  <a:srgbClr val="000000"/>
                </a:solidFill>
                <a:latin typeface="Arial"/>
                <a:cs typeface="Arial"/>
              </a:rPr>
              <a:t>Questions and answers</a:t>
            </a:r>
          </a:p>
        </p:txBody>
      </p:sp>
      <p:sp>
        <p:nvSpPr>
          <p:cNvPr id="3" name="Rectangle 2"/>
          <p:cNvSpPr/>
          <p:nvPr/>
        </p:nvSpPr>
        <p:spPr>
          <a:xfrm>
            <a:off x="5974813" y="3244334"/>
            <a:ext cx="248786" cy="369332"/>
          </a:xfrm>
          <a:prstGeom prst="rect">
            <a:avLst/>
          </a:prstGeom>
        </p:spPr>
        <p:txBody>
          <a:bodyPr wrap="none">
            <a:spAutoFit/>
          </a:bodyPr>
          <a:lstStyle/>
          <a:p>
            <a:pPr>
              <a:spcAft>
                <a:spcPts val="600"/>
              </a:spcAft>
            </a:pPr>
            <a:r>
              <a:rPr lang="en-GB">
                <a:solidFill>
                  <a:srgbClr val="000000"/>
                </a:solidFill>
                <a:latin typeface="Arial" panose="020B0604020202020204" pitchFamily="34" charset="0"/>
                <a:cs typeface="Arial" panose="020B0604020202020204" pitchFamily="34" charset="0"/>
              </a:rPr>
              <a:t> </a:t>
            </a:r>
            <a:endParaRPr lang="en-GB">
              <a:latin typeface="Arial" panose="020B0604020202020204" pitchFamily="34" charset="0"/>
              <a:cs typeface="Arial" panose="020B0604020202020204" pitchFamily="34" charset="0"/>
            </a:endParaRPr>
          </a:p>
        </p:txBody>
      </p:sp>
      <p:pic>
        <p:nvPicPr>
          <p:cNvPr id="6" name="Picture 6" descr="A pink and white logo&#10;&#10;Description automatically generated">
            <a:extLst>
              <a:ext uri="{FF2B5EF4-FFF2-40B4-BE49-F238E27FC236}">
                <a16:creationId xmlns:a16="http://schemas.microsoft.com/office/drawing/2014/main" id="{972258CF-5A91-4C8F-42CE-116F9DE933E0}"/>
              </a:ext>
            </a:extLst>
          </p:cNvPr>
          <p:cNvPicPr>
            <a:picLocks noChangeAspect="1"/>
          </p:cNvPicPr>
          <p:nvPr/>
        </p:nvPicPr>
        <p:blipFill>
          <a:blip r:embed="rId2"/>
          <a:stretch>
            <a:fillRect/>
          </a:stretch>
        </p:blipFill>
        <p:spPr>
          <a:xfrm>
            <a:off x="8242040" y="4502552"/>
            <a:ext cx="3656590" cy="2278931"/>
          </a:xfrm>
          <a:prstGeom prst="rect">
            <a:avLst/>
          </a:prstGeom>
        </p:spPr>
      </p:pic>
    </p:spTree>
    <p:extLst>
      <p:ext uri="{BB962C8B-B14F-4D97-AF65-F5344CB8AC3E}">
        <p14:creationId xmlns:p14="http://schemas.microsoft.com/office/powerpoint/2010/main" val="115390569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9D73CA25-13A7-1B40-A403-630AFA3F9FC0}"/>
              </a:ext>
            </a:extLst>
          </p:cNvPr>
          <p:cNvSpPr>
            <a:spLocks noGrp="1"/>
          </p:cNvSpPr>
          <p:nvPr>
            <p:ph type="title" idx="4294967295"/>
          </p:nvPr>
        </p:nvSpPr>
        <p:spPr>
          <a:xfrm>
            <a:off x="381685" y="793214"/>
            <a:ext cx="3782811" cy="4767831"/>
          </a:xfrm>
          <a:prstGeom prst="rect">
            <a:avLst/>
          </a:prstGeom>
          <a:noFill/>
          <a:ln>
            <a:noFill/>
            <a:prstDash/>
          </a:ln>
          <a:effectLst/>
        </p:spPr>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nSpc>
                <a:spcPct val="100000"/>
              </a:lnSpc>
              <a:spcBef>
                <a:spcPts val="1000"/>
              </a:spcBef>
              <a:defRPr/>
            </a:pPr>
            <a:r>
              <a:rPr kumimoji="0" lang="en-US" sz="2400" b="0" i="0" u="none" strike="noStrike" kern="1200" cap="none" spc="0" normalizeH="0" baseline="0" noProof="0">
                <a:ln>
                  <a:noFill/>
                </a:ln>
                <a:solidFill>
                  <a:srgbClr val="000000"/>
                </a:solidFill>
                <a:effectLst/>
                <a:uLnTx/>
                <a:uFillTx/>
                <a:latin typeface="Bitter Medium"/>
                <a:ea typeface="+mn-ea"/>
                <a:cs typeface="Arial"/>
              </a:rPr>
              <a:t>Hazardous waste </a:t>
            </a:r>
            <a:r>
              <a:rPr lang="en-US" sz="2400">
                <a:solidFill>
                  <a:srgbClr val="000000"/>
                </a:solidFill>
                <a:latin typeface="Bitter Medium"/>
                <a:ea typeface="+mn-ea"/>
                <a:cs typeface="Arial"/>
              </a:rPr>
              <a:t>f</a:t>
            </a:r>
            <a:r>
              <a:rPr kumimoji="0" lang="en-US" sz="2400" b="0" i="0" u="none" strike="noStrike" kern="1200" cap="none" spc="0" normalizeH="0" baseline="0" noProof="0" err="1">
                <a:ln>
                  <a:noFill/>
                </a:ln>
                <a:solidFill>
                  <a:srgbClr val="000000"/>
                </a:solidFill>
                <a:effectLst/>
                <a:uLnTx/>
                <a:uFillTx/>
                <a:latin typeface="Bitter Medium"/>
                <a:ea typeface="+mn-ea"/>
                <a:cs typeface="Arial"/>
              </a:rPr>
              <a:t>ramework</a:t>
            </a:r>
            <a:r>
              <a:rPr kumimoji="0" lang="en-US" sz="2400" b="0" i="0" u="none" strike="noStrike" kern="1200" cap="none" spc="0" normalizeH="0" baseline="0" noProof="0">
                <a:ln>
                  <a:noFill/>
                </a:ln>
                <a:solidFill>
                  <a:srgbClr val="000000"/>
                </a:solidFill>
                <a:effectLst/>
                <a:uLnTx/>
                <a:uFillTx/>
                <a:latin typeface="Bitter Medium"/>
                <a:ea typeface="+mn-ea"/>
                <a:cs typeface="Arial"/>
              </a:rPr>
              <a:t> </a:t>
            </a:r>
            <a:r>
              <a:rPr lang="en-US" sz="2400">
                <a:solidFill>
                  <a:srgbClr val="000000"/>
                </a:solidFill>
                <a:latin typeface="Bitter Medium"/>
                <a:ea typeface="+mn-ea"/>
                <a:cs typeface="Arial"/>
              </a:rPr>
              <a:t>update</a:t>
            </a:r>
            <a:br>
              <a:rPr lang="en-US" sz="2400" b="0" i="0" u="none" strike="noStrike" kern="1200" cap="none" spc="0" normalizeH="0" baseline="0" noProof="0">
                <a:ln>
                  <a:noFill/>
                </a:ln>
                <a:effectLst/>
                <a:uLnTx/>
                <a:uFillTx/>
                <a:latin typeface="Bitter Medium" pitchFamily="2" charset="77"/>
                <a:ea typeface="+mn-ea"/>
                <a:cs typeface="Arial" panose="020B0604020202020204" pitchFamily="34" charset="0"/>
              </a:rPr>
            </a:br>
            <a:br>
              <a:rPr lang="en-US" sz="2400" b="0" i="0" u="none" strike="noStrike" kern="1200" cap="none" spc="0" normalizeH="0" baseline="0" noProof="0">
                <a:ln>
                  <a:noFill/>
                </a:ln>
                <a:effectLst/>
                <a:uLnTx/>
                <a:uFillTx/>
                <a:latin typeface="Bitter Medium" pitchFamily="2" charset="77"/>
                <a:ea typeface="+mn-ea"/>
                <a:cs typeface="Arial" panose="020B0604020202020204" pitchFamily="34" charset="0"/>
              </a:rPr>
            </a:br>
            <a:br>
              <a:rPr lang="en-US" sz="2400" b="1">
                <a:latin typeface="Bitter Medium" pitchFamily="2" charset="77"/>
                <a:ea typeface="+mn-ea"/>
                <a:cs typeface="Arial" panose="020B0604020202020204" pitchFamily="34" charset="0"/>
              </a:rPr>
            </a:br>
            <a:br>
              <a:rPr lang="en-US" sz="2400">
                <a:latin typeface="Bitter Medium" pitchFamily="2" charset="77"/>
                <a:ea typeface="+mn-ea"/>
                <a:cs typeface="Arial" panose="020B0604020202020204" pitchFamily="34" charset="0"/>
              </a:rPr>
            </a:br>
            <a:r>
              <a:rPr lang="en-US" sz="1800">
                <a:solidFill>
                  <a:srgbClr val="000000"/>
                </a:solidFill>
                <a:latin typeface="Bitter Medium"/>
                <a:ea typeface="+mn-ea"/>
                <a:cs typeface="Arial"/>
              </a:rPr>
              <a:t>Presented by Claudia Conti</a:t>
            </a:r>
            <a:br>
              <a:rPr lang="en-US" sz="1800">
                <a:latin typeface="Bitter Medium" pitchFamily="2" charset="77"/>
                <a:ea typeface="+mn-ea"/>
                <a:cs typeface="Arial" panose="020B0604020202020204" pitchFamily="34" charset="0"/>
              </a:rPr>
            </a:br>
            <a:r>
              <a:rPr lang="en-US" sz="1800">
                <a:solidFill>
                  <a:srgbClr val="000000"/>
                </a:solidFill>
                <a:latin typeface="Bitter Medium"/>
                <a:ea typeface="+mn-ea"/>
                <a:cs typeface="Arial"/>
              </a:rPr>
              <a:t>Contract Manager</a:t>
            </a:r>
            <a:br>
              <a:rPr lang="en-US" sz="1800">
                <a:latin typeface="Bitter Medium" pitchFamily="2" charset="77"/>
                <a:ea typeface="+mn-ea"/>
                <a:cs typeface="Arial" panose="020B0604020202020204" pitchFamily="34" charset="0"/>
              </a:rPr>
            </a:br>
            <a:br>
              <a:rPr lang="en-US" sz="1800">
                <a:latin typeface="Bitter Medium"/>
                <a:ea typeface="+mn-ea"/>
                <a:cs typeface="Arial"/>
              </a:rPr>
            </a:br>
            <a:r>
              <a:rPr lang="en-US" sz="1600">
                <a:solidFill>
                  <a:srgbClr val="000000"/>
                </a:solidFill>
                <a:latin typeface="Bitter Medium"/>
                <a:cs typeface="Arial"/>
              </a:rPr>
              <a:t>19 July 2023</a:t>
            </a:r>
            <a:br>
              <a:rPr lang="en-US" sz="1600">
                <a:latin typeface="Bitter Medium" pitchFamily="2" charset="77"/>
                <a:cs typeface="Arial" panose="020B0604020202020204" pitchFamily="34" charset="0"/>
              </a:rPr>
            </a:br>
            <a:endParaRPr kumimoji="0" lang="en-US" sz="1600" b="0" i="0" u="none" strike="noStrike" kern="1200" cap="none" spc="0" normalizeH="0" baseline="0" noProof="0">
              <a:ln>
                <a:noFill/>
              </a:ln>
              <a:solidFill>
                <a:srgbClr val="000000"/>
              </a:solidFill>
              <a:effectLst/>
              <a:uLnTx/>
              <a:uFillTx/>
              <a:latin typeface="Bitter Medium" pitchFamily="2" charset="77"/>
              <a:ea typeface="+mn-ea"/>
              <a:cs typeface="Arial" panose="020B0604020202020204" pitchFamily="34" charset="0"/>
            </a:endParaRPr>
          </a:p>
        </p:txBody>
      </p:sp>
    </p:spTree>
    <p:extLst>
      <p:ext uri="{BB962C8B-B14F-4D97-AF65-F5344CB8AC3E}">
        <p14:creationId xmlns:p14="http://schemas.microsoft.com/office/powerpoint/2010/main" val="454071570"/>
      </p:ext>
    </p:extLst>
  </p:cSld>
  <p:clrMapOvr>
    <a:masterClrMapping/>
  </p:clrMapOvr>
  <p:transition spd="med"/>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a:extLst>
              <a:ext uri="{FF2B5EF4-FFF2-40B4-BE49-F238E27FC236}">
                <a16:creationId xmlns:a16="http://schemas.microsoft.com/office/drawing/2014/main" id="{942926D1-5BB2-4FB0-E5D3-902EECC8FC67}"/>
              </a:ext>
            </a:extLst>
          </p:cNvPr>
          <p:cNvSpPr>
            <a:spLocks noGrp="1"/>
          </p:cNvSpPr>
          <p:nvPr>
            <p:ph type="body" sz="quarter" idx="12"/>
          </p:nvPr>
        </p:nvSpPr>
        <p:spPr>
          <a:xfrm>
            <a:off x="178186" y="678598"/>
            <a:ext cx="5833994" cy="2430362"/>
          </a:xfrm>
          <a:ln>
            <a:solidFill>
              <a:srgbClr val="94E9D7"/>
            </a:solidFill>
          </a:ln>
        </p:spPr>
        <p:txBody>
          <a:bodyPr lIns="91440" tIns="45720" rIns="91440" bIns="45720" anchor="t">
            <a:noAutofit/>
          </a:bodyPr>
          <a:lstStyle/>
          <a:p>
            <a:pPr marL="0" indent="0">
              <a:buNone/>
            </a:pPr>
            <a:r>
              <a:rPr lang="en-GB" sz="1100" b="1"/>
              <a:t>Suppliers on the framework</a:t>
            </a:r>
          </a:p>
          <a:p>
            <a:pPr marL="0" indent="0">
              <a:buNone/>
            </a:pPr>
            <a:r>
              <a:rPr lang="en-GB" sz="1100"/>
              <a:t>The following suppliers be appointed to the Framework:</a:t>
            </a:r>
          </a:p>
          <a:p>
            <a:pPr marL="0" indent="0">
              <a:lnSpc>
                <a:spcPct val="100000"/>
              </a:lnSpc>
              <a:buNone/>
            </a:pPr>
            <a:r>
              <a:rPr lang="en-GB" sz="1100"/>
              <a:t>Lot 1 Chemical Hazardous Waste: 	</a:t>
            </a:r>
            <a:r>
              <a:rPr lang="en-GB" sz="1100" err="1"/>
              <a:t>Labwaste</a:t>
            </a:r>
            <a:r>
              <a:rPr lang="en-GB" sz="1100"/>
              <a:t> Ltd trading as </a:t>
            </a:r>
            <a:r>
              <a:rPr lang="en-GB" sz="1100" err="1"/>
              <a:t>Tradebe</a:t>
            </a:r>
            <a:r>
              <a:rPr lang="en-GB" sz="1100"/>
              <a:t> </a:t>
            </a:r>
          </a:p>
          <a:p>
            <a:pPr marL="0" indent="0">
              <a:lnSpc>
                <a:spcPct val="100000"/>
              </a:lnSpc>
              <a:buNone/>
            </a:pPr>
            <a:r>
              <a:rPr lang="en-GB" sz="1100">
                <a:latin typeface="Open Sans"/>
                <a:ea typeface="Open Sans"/>
                <a:cs typeface="Open Sans"/>
              </a:rPr>
              <a:t>Lot 2 Bio-hazardous Waste</a:t>
            </a:r>
            <a:r>
              <a:rPr lang="en-GB" sz="1100" b="1">
                <a:latin typeface="Open Sans"/>
                <a:ea typeface="Open Sans"/>
                <a:cs typeface="Open Sans"/>
              </a:rPr>
              <a:t>:                           </a:t>
            </a:r>
            <a:r>
              <a:rPr lang="en-GB" sz="1100" b="1" err="1">
                <a:highlight>
                  <a:srgbClr val="FFFF00"/>
                </a:highlight>
                <a:latin typeface="Open Sans"/>
                <a:ea typeface="Open Sans"/>
                <a:cs typeface="Open Sans"/>
              </a:rPr>
              <a:t>Sharpsmart</a:t>
            </a:r>
            <a:endParaRPr lang="en-GB" sz="1100" b="1">
              <a:highlight>
                <a:srgbClr val="FFFF00"/>
              </a:highlight>
            </a:endParaRPr>
          </a:p>
          <a:p>
            <a:pPr marL="0" indent="0">
              <a:lnSpc>
                <a:spcPct val="100000"/>
              </a:lnSpc>
              <a:buNone/>
            </a:pPr>
            <a:r>
              <a:rPr lang="en-GB" sz="1100">
                <a:latin typeface="Open Sans"/>
                <a:ea typeface="Open Sans"/>
                <a:cs typeface="Open Sans"/>
              </a:rPr>
              <a:t>Lot 3 Returnable Sharps Bins:</a:t>
            </a:r>
            <a:r>
              <a:rPr lang="en-GB" sz="1100" b="1">
                <a:latin typeface="Open Sans"/>
                <a:ea typeface="Open Sans"/>
                <a:cs typeface="Open Sans"/>
              </a:rPr>
              <a:t> 	</a:t>
            </a:r>
            <a:r>
              <a:rPr lang="en-GB" sz="1100" b="1" err="1">
                <a:highlight>
                  <a:srgbClr val="FFFF00"/>
                </a:highlight>
                <a:latin typeface="Open Sans"/>
                <a:ea typeface="Open Sans"/>
                <a:cs typeface="Open Sans"/>
              </a:rPr>
              <a:t>Sharpsmart</a:t>
            </a:r>
            <a:endParaRPr lang="en-GB" sz="1100" b="1">
              <a:highlight>
                <a:srgbClr val="FFFF00"/>
              </a:highlight>
            </a:endParaRPr>
          </a:p>
          <a:p>
            <a:pPr marL="0" indent="0">
              <a:lnSpc>
                <a:spcPct val="100000"/>
              </a:lnSpc>
              <a:buNone/>
            </a:pPr>
            <a:r>
              <a:rPr lang="en-GB" sz="1100"/>
              <a:t>Lot 4 Radioactive Waste: 		Grundon Waste Management Limited</a:t>
            </a:r>
          </a:p>
          <a:p>
            <a:pPr marL="0" indent="0">
              <a:lnSpc>
                <a:spcPct val="100000"/>
              </a:lnSpc>
              <a:buNone/>
            </a:pPr>
            <a:r>
              <a:rPr lang="en-GB" sz="1100"/>
              <a:t>Lot 5 WEEE Hazardous waste*: 	</a:t>
            </a:r>
            <a:r>
              <a:rPr lang="en-GB" sz="1100" err="1"/>
              <a:t>Labwaste</a:t>
            </a:r>
            <a:r>
              <a:rPr lang="en-GB" sz="1100"/>
              <a:t> Ltd trading as </a:t>
            </a:r>
            <a:r>
              <a:rPr lang="en-GB" sz="1100" err="1"/>
              <a:t>Tradebe</a:t>
            </a:r>
            <a:endParaRPr lang="en-GB" sz="1100"/>
          </a:p>
          <a:p>
            <a:pPr marL="0" indent="0">
              <a:lnSpc>
                <a:spcPct val="100000"/>
              </a:lnSpc>
              <a:buNone/>
            </a:pPr>
            <a:endParaRPr lang="en-GB" sz="1100"/>
          </a:p>
          <a:p>
            <a:pPr marL="0" indent="0">
              <a:lnSpc>
                <a:spcPct val="100000"/>
              </a:lnSpc>
              <a:buNone/>
            </a:pPr>
            <a:r>
              <a:rPr lang="en-GB" sz="1100"/>
              <a:t> *this will not include IT or non-hazardous WEEE waste </a:t>
            </a:r>
          </a:p>
          <a:p>
            <a:pPr marL="0" indent="0">
              <a:buNone/>
            </a:pPr>
            <a:r>
              <a:rPr lang="en-GB" sz="1100"/>
              <a:t>         </a:t>
            </a:r>
          </a:p>
          <a:p>
            <a:pPr marL="0" indent="0">
              <a:buNone/>
            </a:pPr>
            <a:r>
              <a:rPr lang="en-GB" sz="1100"/>
              <a:t>                                                                                                                      </a:t>
            </a:r>
          </a:p>
        </p:txBody>
      </p:sp>
      <p:sp>
        <p:nvSpPr>
          <p:cNvPr id="5" name="Title 4">
            <a:extLst>
              <a:ext uri="{FF2B5EF4-FFF2-40B4-BE49-F238E27FC236}">
                <a16:creationId xmlns:a16="http://schemas.microsoft.com/office/drawing/2014/main" id="{A62DFEF1-9E0A-084D-3266-C6A2F089B328}"/>
              </a:ext>
            </a:extLst>
          </p:cNvPr>
          <p:cNvSpPr>
            <a:spLocks noGrp="1"/>
          </p:cNvSpPr>
          <p:nvPr>
            <p:ph type="title"/>
          </p:nvPr>
        </p:nvSpPr>
        <p:spPr>
          <a:xfrm>
            <a:off x="276464" y="126243"/>
            <a:ext cx="5205493" cy="474253"/>
          </a:xfrm>
        </p:spPr>
        <p:txBody>
          <a:bodyPr>
            <a:normAutofit fontScale="90000"/>
          </a:bodyPr>
          <a:lstStyle/>
          <a:p>
            <a:r>
              <a:rPr lang="en-GB" b="1"/>
              <a:t>Framework summary status </a:t>
            </a:r>
          </a:p>
        </p:txBody>
      </p:sp>
      <p:sp>
        <p:nvSpPr>
          <p:cNvPr id="6" name="Text Placeholder 3">
            <a:extLst>
              <a:ext uri="{FF2B5EF4-FFF2-40B4-BE49-F238E27FC236}">
                <a16:creationId xmlns:a16="http://schemas.microsoft.com/office/drawing/2014/main" id="{6490F5DA-96A7-894B-5EB2-047DBD4D0AF8}"/>
              </a:ext>
            </a:extLst>
          </p:cNvPr>
          <p:cNvSpPr txBox="1">
            <a:spLocks/>
          </p:cNvSpPr>
          <p:nvPr/>
        </p:nvSpPr>
        <p:spPr>
          <a:xfrm>
            <a:off x="6413864" y="678597"/>
            <a:ext cx="5390210" cy="2430361"/>
          </a:xfrm>
          <a:prstGeom prst="rect">
            <a:avLst/>
          </a:prstGeom>
          <a:ln>
            <a:solidFill>
              <a:srgbClr val="94E9D7"/>
            </a:solidFill>
          </a:ln>
        </p:spPr>
        <p:txBody>
          <a:bodyPr>
            <a:no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1" i="0" u="none" strike="noStrike" kern="1200" cap="none" spc="0" normalizeH="0" baseline="0" noProof="0">
                <a:ln>
                  <a:noFill/>
                </a:ln>
                <a:solidFill>
                  <a:srgbClr val="000000"/>
                </a:solidFill>
                <a:effectLst/>
                <a:uLnTx/>
                <a:uFillTx/>
                <a:latin typeface="Open Sans" panose="020B0606030504020204" pitchFamily="34" charset="0"/>
                <a:sym typeface="Calibri"/>
              </a:rPr>
              <a:t>Key benefits of the framework</a:t>
            </a:r>
          </a:p>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The contractors who have signed up to UCAM contracts with a SLA and KPIs will deliver:</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Improvement in safety and environmental compliance </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Improvement in service levels with bespoke KPIs</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Cost savings over current costs, competitive pricing and cost control</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Improvement in scope 3 supply chain measurement and performance</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Training plans and signage included to support and embed good practice</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                                                                                                                      </a:t>
            </a:r>
          </a:p>
        </p:txBody>
      </p:sp>
      <p:sp>
        <p:nvSpPr>
          <p:cNvPr id="7" name="Text Placeholder 3">
            <a:extLst>
              <a:ext uri="{FF2B5EF4-FFF2-40B4-BE49-F238E27FC236}">
                <a16:creationId xmlns:a16="http://schemas.microsoft.com/office/drawing/2014/main" id="{5A5231EE-26A6-3DC3-56EF-81C2A869F3C1}"/>
              </a:ext>
            </a:extLst>
          </p:cNvPr>
          <p:cNvSpPr txBox="1">
            <a:spLocks/>
          </p:cNvSpPr>
          <p:nvPr/>
        </p:nvSpPr>
        <p:spPr>
          <a:xfrm>
            <a:off x="178187" y="3239589"/>
            <a:ext cx="5833993" cy="2821577"/>
          </a:xfrm>
          <a:prstGeom prst="rect">
            <a:avLst/>
          </a:prstGeom>
          <a:ln>
            <a:solidFill>
              <a:srgbClr val="94E9D7"/>
            </a:solidFill>
          </a:ln>
        </p:spPr>
        <p:txBody>
          <a:bodyPr>
            <a:normAutofit fontScale="25000" lnSpcReduction="20000"/>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400" b="1" i="0" u="none" strike="noStrike" kern="1200" cap="none" spc="0" normalizeH="0" baseline="0" noProof="0">
                <a:ln>
                  <a:noFill/>
                </a:ln>
                <a:solidFill>
                  <a:srgbClr val="000000"/>
                </a:solidFill>
                <a:effectLst/>
                <a:uLnTx/>
                <a:uFillTx/>
                <a:latin typeface="Open Sans" panose="020B0606030504020204" pitchFamily="34" charset="0"/>
                <a:sym typeface="Calibri"/>
              </a:rPr>
              <a:t>Stakeholder engagement</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endParaRPr kumimoji="0" lang="en-GB" sz="6000" b="1"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We have engaged with internal stakeholders across the University. The following stakeholders have been actively involved during all or some of the  process :</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Karl Wilson 		Operations Director, University Biomedical Services</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Anne-Marie Farmer	SO Director of Safety Governance and Assurance	</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Dr Margaret Glendenning	Head of Safety Assurance, Health, Safety and Regulated Services</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Anya Howe		Specialist Safety Officer, Health, Safety and Regulated Services</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Richard M Turner	Safety Officer, Department of Chemistry	</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Androulla Gilliland	Assistant Director: Biological Safety and Compliance Officer</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err="1">
                <a:ln>
                  <a:noFill/>
                </a:ln>
                <a:solidFill>
                  <a:srgbClr val="000000"/>
                </a:solidFill>
                <a:effectLst/>
                <a:uLnTx/>
                <a:uFillTx/>
                <a:latin typeface="Open Sans" panose="020B0606030504020204" pitchFamily="34" charset="0"/>
                <a:sym typeface="Calibri"/>
              </a:rPr>
              <a:t>Keff</a:t>
            </a: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 Tibbles 		Safety Officer for the School of Clinical Medicine</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Mark Elsdon		Biological Sciences School Safety Officer</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Colin Weir		Building Services &amp; Facilities Manager, CRUK CI</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Claudia Conti		Contract Manager Central Procurement</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Annabel Barrett	Strategic Sourcing Category Manager</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Ambreen Jahangir	Assistant Sustainability Manager</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Ben Gulliver		Sustainability Coordinator</a:t>
            </a: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endPar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20000"/>
              </a:lnSpc>
              <a:spcBef>
                <a:spcPts val="0"/>
              </a:spcBef>
              <a:spcAft>
                <a:spcPts val="0"/>
              </a:spcAft>
              <a:buClrTx/>
              <a:buSzTx/>
              <a:buFont typeface="Arial" panose="020B0604020202020204" pitchFamily="34" charset="0"/>
              <a:buNone/>
              <a:tabLst/>
              <a:defRPr/>
            </a:pPr>
            <a:r>
              <a:rPr kumimoji="0" lang="en-GB" sz="4000" b="0" i="0" u="none" strike="noStrike" kern="1200" cap="none" spc="0" normalizeH="0" baseline="0" noProof="0">
                <a:ln>
                  <a:noFill/>
                </a:ln>
                <a:solidFill>
                  <a:srgbClr val="000000"/>
                </a:solidFill>
                <a:effectLst/>
                <a:uLnTx/>
                <a:uFillTx/>
                <a:latin typeface="Open Sans" panose="020B0606030504020204" pitchFamily="34" charset="0"/>
                <a:sym typeface="Calibri"/>
              </a:rPr>
              <a:t>                                                                                                        </a:t>
            </a:r>
            <a:r>
              <a:rPr kumimoji="0" lang="en-GB" sz="1800" b="0" i="0" u="none" strike="noStrike" kern="1200" cap="none" spc="0" normalizeH="0" baseline="0" noProof="0">
                <a:ln>
                  <a:noFill/>
                </a:ln>
                <a:solidFill>
                  <a:srgbClr val="000000"/>
                </a:solidFill>
                <a:effectLst/>
                <a:uLnTx/>
                <a:uFillTx/>
                <a:latin typeface="Open Sans" panose="020B0606030504020204" pitchFamily="34" charset="0"/>
                <a:sym typeface="Calibri"/>
              </a:rPr>
              <a:t>           </a:t>
            </a:r>
          </a:p>
        </p:txBody>
      </p:sp>
      <p:sp>
        <p:nvSpPr>
          <p:cNvPr id="8" name="Text Placeholder 3">
            <a:extLst>
              <a:ext uri="{FF2B5EF4-FFF2-40B4-BE49-F238E27FC236}">
                <a16:creationId xmlns:a16="http://schemas.microsoft.com/office/drawing/2014/main" id="{978D99E3-2897-7B5C-E7F4-9FFB9FBB7A2E}"/>
              </a:ext>
            </a:extLst>
          </p:cNvPr>
          <p:cNvSpPr txBox="1">
            <a:spLocks/>
          </p:cNvSpPr>
          <p:nvPr/>
        </p:nvSpPr>
        <p:spPr>
          <a:xfrm>
            <a:off x="6413864" y="3239589"/>
            <a:ext cx="5426110" cy="2821577"/>
          </a:xfrm>
          <a:prstGeom prst="rect">
            <a:avLst/>
          </a:prstGeom>
          <a:ln>
            <a:solidFill>
              <a:srgbClr val="94E9D7"/>
            </a:solidFill>
          </a:ln>
        </p:spPr>
        <p:txBody>
          <a:bodyPr>
            <a:no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GB" sz="1100" b="1" i="0" u="none" strike="noStrike" kern="1200" cap="none" spc="0" normalizeH="0" baseline="0" noProof="0">
                <a:ln>
                  <a:noFill/>
                </a:ln>
                <a:solidFill>
                  <a:srgbClr val="000000"/>
                </a:solidFill>
                <a:effectLst/>
                <a:uLnTx/>
                <a:uFillTx/>
                <a:latin typeface="Open Sans" panose="020B0606030504020204" pitchFamily="34" charset="0"/>
                <a:sym typeface="Calibri"/>
              </a:rPr>
              <a:t>Sourcing process/outcome</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1"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In line with procedure, Steps 1 to 6 of the University of Cambridge 7 steps of strategic sourcing have been completed.</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endParaRPr>
          </a:p>
          <a:p>
            <a:pPr marL="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University Framework Terms agreed with KPIs </a:t>
            </a:r>
          </a:p>
          <a:p>
            <a:pPr marL="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Mobilisation Plans agreed</a:t>
            </a:r>
          </a:p>
          <a:p>
            <a:pPr marL="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The deliverables are in line with the Gate A paper with no variances</a:t>
            </a:r>
          </a:p>
          <a:p>
            <a:pPr marL="0" marR="0" lvl="0" indent="-2857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Open Sans" panose="020B0606030504020204" pitchFamily="34" charset="0"/>
                <a:sym typeface="Calibri"/>
              </a:rPr>
              <a:t>Suppliers credit checked </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000" b="0" i="0" u="none" strike="noStrike" kern="1200" cap="none" spc="0" normalizeH="0" baseline="0" noProof="0">
              <a:ln>
                <a:noFill/>
              </a:ln>
              <a:solidFill>
                <a:srgbClr val="000000"/>
              </a:solidFill>
              <a:effectLst/>
              <a:uLnTx/>
              <a:uFillTx/>
              <a:latin typeface="Open Sans" panose="020B0606030504020204" pitchFamily="34" charset="0"/>
              <a:sym typeface="Calibri"/>
            </a:endParaRPr>
          </a:p>
        </p:txBody>
      </p:sp>
      <p:pic>
        <p:nvPicPr>
          <p:cNvPr id="10" name="Picture 9" descr="Chart&#10;&#10;Description automatically generated with medium confidence">
            <a:extLst>
              <a:ext uri="{FF2B5EF4-FFF2-40B4-BE49-F238E27FC236}">
                <a16:creationId xmlns:a16="http://schemas.microsoft.com/office/drawing/2014/main" id="{D66BDAA4-5412-1245-AA37-C7CC2E8BBDF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635932" y="3976271"/>
            <a:ext cx="4946073" cy="793815"/>
          </a:xfrm>
          <a:prstGeom prst="rect">
            <a:avLst/>
          </a:prstGeom>
        </p:spPr>
      </p:pic>
      <p:sp>
        <p:nvSpPr>
          <p:cNvPr id="11" name="Slide Number Placeholder 10">
            <a:extLst>
              <a:ext uri="{FF2B5EF4-FFF2-40B4-BE49-F238E27FC236}">
                <a16:creationId xmlns:a16="http://schemas.microsoft.com/office/drawing/2014/main" id="{EE7D6F58-C13D-6834-919F-925C89F91254}"/>
              </a:ext>
            </a:extLst>
          </p:cNvPr>
          <p:cNvSpPr>
            <a:spLocks noGrp="1"/>
          </p:cNvSpPr>
          <p:nvPr>
            <p:ph type="sldNum" sz="quarter" idx="2"/>
          </p:nvPr>
        </p:nvSpPr>
        <p:spPr/>
        <p:txBody>
          <a:bodyPr/>
          <a:lstStyle/>
          <a:p>
            <a:pPr marL="0" marR="0" lvl="0" indent="0" algn="ctr" defTabSz="914330" rtl="0" eaLnBrk="1" fontAlgn="auto" latinLnBrk="0" hangingPunct="0">
              <a:lnSpc>
                <a:spcPct val="100000"/>
              </a:lnSpc>
              <a:spcBef>
                <a:spcPts val="0"/>
              </a:spcBef>
              <a:spcAft>
                <a:spcPts val="0"/>
              </a:spcAft>
              <a:buClrTx/>
              <a:buSzTx/>
              <a:buFontTx/>
              <a:buNone/>
              <a:tabLst/>
              <a:defRPr/>
            </a:pPr>
            <a:fld id="{86CB4B4D-7CA3-9044-876B-883B54F8677D}" type="slidenum">
              <a:rPr kumimoji="0" lang="en-GB" sz="1000" b="0" i="0" u="none" strike="noStrike" kern="0" cap="none" spc="0" normalizeH="0" baseline="0" noProof="0" smtClean="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rPr>
              <a:pPr marL="0" marR="0" lvl="0" indent="0" algn="ctr" defTabSz="914330" rtl="0" eaLnBrk="1" fontAlgn="auto" latinLnBrk="0" hangingPunct="0">
                <a:lnSpc>
                  <a:spcPct val="100000"/>
                </a:lnSpc>
                <a:spcBef>
                  <a:spcPts val="0"/>
                </a:spcBef>
                <a:spcAft>
                  <a:spcPts val="0"/>
                </a:spcAft>
                <a:buClrTx/>
                <a:buSzTx/>
                <a:buFontTx/>
                <a:buNone/>
                <a:tabLst/>
                <a:defRPr/>
              </a:pPr>
              <a:t>11</a:t>
            </a:fld>
            <a:endParaRPr kumimoji="0" lang="en-GB" sz="1000" b="0" i="0" u="none" strike="noStrike" kern="0" cap="none" spc="0" normalizeH="0" baseline="0" noProof="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endParaRPr>
          </a:p>
        </p:txBody>
      </p:sp>
    </p:spTree>
    <p:extLst>
      <p:ext uri="{BB962C8B-B14F-4D97-AF65-F5344CB8AC3E}">
        <p14:creationId xmlns:p14="http://schemas.microsoft.com/office/powerpoint/2010/main" val="3957566313"/>
      </p:ext>
    </p:extLst>
  </p:cSld>
  <p:clrMapOvr>
    <a:masterClrMapping/>
  </p:clrMapOvr>
  <p:transition spd="med"/>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a:extLst>
              <a:ext uri="{FF2B5EF4-FFF2-40B4-BE49-F238E27FC236}">
                <a16:creationId xmlns:a16="http://schemas.microsoft.com/office/drawing/2014/main" id="{3491D7C0-76EF-1CD6-D20F-883F425672EB}"/>
              </a:ext>
            </a:extLst>
          </p:cNvPr>
          <p:cNvSpPr txBox="1">
            <a:spLocks/>
          </p:cNvSpPr>
          <p:nvPr/>
        </p:nvSpPr>
        <p:spPr>
          <a:xfrm>
            <a:off x="361741" y="815439"/>
            <a:ext cx="7050687" cy="474253"/>
          </a:xfrm>
          <a:prstGeom prst="rect">
            <a:avLst/>
          </a:prstGeom>
        </p:spPr>
        <p:txBody>
          <a:bodyPr lIns="91440" tIns="45720" rIns="91440" bIns="45720" anchor="t">
            <a:normAutofit fontScale="97500"/>
          </a:bodyPr>
          <a:lstStyle>
            <a:lvl1pPr algn="l" defTabSz="914400" rtl="0" eaLnBrk="1" latinLnBrk="0" hangingPunct="1">
              <a:lnSpc>
                <a:spcPct val="90000"/>
              </a:lnSpc>
              <a:spcBef>
                <a:spcPct val="0"/>
              </a:spcBef>
              <a:buNone/>
              <a:defRPr sz="3000" b="0" i="0" kern="1200">
                <a:solidFill>
                  <a:schemeClr val="tx1">
                    <a:lumMod val="50000"/>
                  </a:schemeClr>
                </a:solidFill>
                <a:latin typeface="Bitter" pitchFamily="2" charset="77"/>
                <a:ea typeface="+mj-ea"/>
                <a:cs typeface="Arial" panose="020B0604020202020204" pitchFamily="34" charset="0"/>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2200" b="1" i="0" u="none" strike="noStrike" kern="1200" cap="none" spc="0" normalizeH="0" baseline="0" noProof="0">
                <a:ln>
                  <a:noFill/>
                </a:ln>
                <a:solidFill>
                  <a:srgbClr val="000000">
                    <a:lumMod val="50000"/>
                  </a:srgbClr>
                </a:solidFill>
                <a:effectLst/>
                <a:uLnTx/>
                <a:uFillTx/>
                <a:latin typeface="Bitter"/>
                <a:ea typeface="+mj-ea"/>
                <a:cs typeface="Arial"/>
                <a:sym typeface="Calibri"/>
              </a:rPr>
              <a:t>Offensive bagged waste and returnable sharps bins</a:t>
            </a:r>
          </a:p>
          <a:p>
            <a:pPr marL="0" marR="0" lvl="0" indent="0" algn="l" defTabSz="914400" rtl="0" eaLnBrk="1" fontAlgn="auto" latinLnBrk="0" hangingPunct="1">
              <a:lnSpc>
                <a:spcPct val="90000"/>
              </a:lnSpc>
              <a:spcBef>
                <a:spcPct val="0"/>
              </a:spcBef>
              <a:spcAft>
                <a:spcPts val="0"/>
              </a:spcAft>
              <a:buClrTx/>
              <a:buSzTx/>
              <a:buFontTx/>
              <a:buNone/>
              <a:tabLst/>
              <a:defRPr/>
            </a:pPr>
            <a:endParaRPr kumimoji="0" lang="en-US" sz="2200" b="0" i="0" u="none" strike="noStrike" kern="1200" cap="none" spc="0" normalizeH="0" baseline="0" noProof="0">
              <a:ln>
                <a:noFill/>
              </a:ln>
              <a:solidFill>
                <a:srgbClr val="000000">
                  <a:lumMod val="50000"/>
                </a:srgbClr>
              </a:solidFill>
              <a:effectLst/>
              <a:uLnTx/>
              <a:uFillTx/>
              <a:latin typeface="Bitter" pitchFamily="2" charset="77"/>
              <a:ea typeface="+mj-ea"/>
              <a:cs typeface="Arial" panose="020B0604020202020204" pitchFamily="34" charset="0"/>
              <a:sym typeface="Calibri"/>
            </a:endParaRPr>
          </a:p>
        </p:txBody>
      </p:sp>
      <p:sp>
        <p:nvSpPr>
          <p:cNvPr id="6" name="Slide Number Placeholder 5">
            <a:extLst>
              <a:ext uri="{FF2B5EF4-FFF2-40B4-BE49-F238E27FC236}">
                <a16:creationId xmlns:a16="http://schemas.microsoft.com/office/drawing/2014/main" id="{EF132D55-27A7-A0B8-A56F-3E7DF45F8C72}"/>
              </a:ext>
            </a:extLst>
          </p:cNvPr>
          <p:cNvSpPr>
            <a:spLocks noGrp="1"/>
          </p:cNvSpPr>
          <p:nvPr>
            <p:ph type="sldNum" sz="quarter" idx="2"/>
          </p:nvPr>
        </p:nvSpPr>
        <p:spPr/>
        <p:txBody>
          <a:bodyPr/>
          <a:lstStyle/>
          <a:p>
            <a:pPr marL="0" marR="0" lvl="0" indent="0" algn="ctr" defTabSz="914330" rtl="0" eaLnBrk="1" fontAlgn="auto" latinLnBrk="0" hangingPunct="0">
              <a:lnSpc>
                <a:spcPct val="100000"/>
              </a:lnSpc>
              <a:spcBef>
                <a:spcPts val="0"/>
              </a:spcBef>
              <a:spcAft>
                <a:spcPts val="0"/>
              </a:spcAft>
              <a:buClrTx/>
              <a:buSzTx/>
              <a:buFontTx/>
              <a:buNone/>
              <a:tabLst/>
              <a:defRPr/>
            </a:pPr>
            <a:fld id="{86CB4B4D-7CA3-9044-876B-883B54F8677D}" type="slidenum">
              <a:rPr kumimoji="0" lang="en-GB" sz="1000" b="0" i="0" u="none" strike="noStrike" kern="0" cap="none" spc="0" normalizeH="0" baseline="0" noProof="0" smtClean="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rPr>
              <a:pPr marL="0" marR="0" lvl="0" indent="0" algn="ctr" defTabSz="914330" rtl="0" eaLnBrk="1" fontAlgn="auto" latinLnBrk="0" hangingPunct="0">
                <a:lnSpc>
                  <a:spcPct val="100000"/>
                </a:lnSpc>
                <a:spcBef>
                  <a:spcPts val="0"/>
                </a:spcBef>
                <a:spcAft>
                  <a:spcPts val="0"/>
                </a:spcAft>
                <a:buClrTx/>
                <a:buSzTx/>
                <a:buFontTx/>
                <a:buNone/>
                <a:tabLst/>
                <a:defRPr/>
              </a:pPr>
              <a:t>12</a:t>
            </a:fld>
            <a:endParaRPr kumimoji="0" lang="en-GB" sz="1000" b="0" i="0" u="none" strike="noStrike" kern="0" cap="none" spc="0" normalizeH="0" baseline="0" noProof="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endParaRPr>
          </a:p>
        </p:txBody>
      </p:sp>
      <p:sp>
        <p:nvSpPr>
          <p:cNvPr id="10" name="Text Placeholder 9">
            <a:extLst>
              <a:ext uri="{FF2B5EF4-FFF2-40B4-BE49-F238E27FC236}">
                <a16:creationId xmlns:a16="http://schemas.microsoft.com/office/drawing/2014/main" id="{AA96EFC2-A185-2FD7-A5DE-A925F4903991}"/>
              </a:ext>
            </a:extLst>
          </p:cNvPr>
          <p:cNvSpPr>
            <a:spLocks noGrp="1"/>
          </p:cNvSpPr>
          <p:nvPr>
            <p:ph type="body" sz="quarter" idx="12"/>
          </p:nvPr>
        </p:nvSpPr>
        <p:spPr>
          <a:xfrm>
            <a:off x="215411" y="1511103"/>
            <a:ext cx="5618821" cy="2241625"/>
          </a:xfrm>
          <a:ln>
            <a:solidFill>
              <a:srgbClr val="94E9D7"/>
            </a:solidFill>
          </a:ln>
        </p:spPr>
        <p:txBody>
          <a:bodyPr lIns="91440" tIns="45720" rIns="91440" bIns="45720" anchor="t">
            <a:noAutofit/>
          </a:bodyPr>
          <a:lstStyle/>
          <a:p>
            <a:pPr marL="0" indent="0">
              <a:buNone/>
            </a:pPr>
            <a:r>
              <a:rPr lang="en-GB" sz="1100" b="1" dirty="0">
                <a:latin typeface="Arial" panose="020B0604020202020204" pitchFamily="34" charset="0"/>
                <a:cs typeface="Arial" panose="020B0604020202020204" pitchFamily="34" charset="0"/>
              </a:rPr>
              <a:t>The service provision</a:t>
            </a:r>
          </a:p>
          <a:p>
            <a:r>
              <a:rPr lang="en-GB" sz="1100" dirty="0">
                <a:latin typeface="Arial" panose="020B0604020202020204" pitchFamily="34" charset="0"/>
                <a:ea typeface="Open Sans"/>
                <a:cs typeface="Arial" panose="020B0604020202020204" pitchFamily="34" charset="0"/>
              </a:rPr>
              <a:t>Site audit to establish ways of working and best process to remove waste </a:t>
            </a:r>
            <a:endParaRPr lang="en-GB" sz="1100" dirty="0">
              <a:latin typeface="Arial" panose="020B0604020202020204" pitchFamily="34" charset="0"/>
              <a:cs typeface="Arial" panose="020B0604020202020204" pitchFamily="34" charset="0"/>
            </a:endParaRPr>
          </a:p>
          <a:p>
            <a:r>
              <a:rPr lang="en-GB" sz="1100" dirty="0">
                <a:latin typeface="Arial" panose="020B0604020202020204" pitchFamily="34" charset="0"/>
                <a:ea typeface="Open Sans"/>
                <a:cs typeface="Arial" panose="020B0604020202020204" pitchFamily="34" charset="0"/>
              </a:rPr>
              <a:t>Location / replacement of bins to be agreed</a:t>
            </a:r>
            <a:endParaRPr lang="en-GB" sz="1100" dirty="0">
              <a:latin typeface="Arial" panose="020B0604020202020204" pitchFamily="34" charset="0"/>
              <a:cs typeface="Arial" panose="020B0604020202020204" pitchFamily="34" charset="0"/>
            </a:endParaRPr>
          </a:p>
          <a:p>
            <a:r>
              <a:rPr lang="en-GB" sz="1100" dirty="0">
                <a:latin typeface="Arial" panose="020B0604020202020204" pitchFamily="34" charset="0"/>
                <a:ea typeface="Open Sans"/>
                <a:cs typeface="Arial" panose="020B0604020202020204" pitchFamily="34" charset="0"/>
              </a:rPr>
              <a:t>Implementation plan to move sites from previous service provide to </a:t>
            </a:r>
            <a:r>
              <a:rPr lang="en-GB" sz="1100" dirty="0" err="1">
                <a:latin typeface="Arial" panose="020B0604020202020204" pitchFamily="34" charset="0"/>
                <a:ea typeface="Open Sans"/>
                <a:cs typeface="Arial" panose="020B0604020202020204" pitchFamily="34" charset="0"/>
              </a:rPr>
              <a:t>Sharpsmart</a:t>
            </a:r>
            <a:r>
              <a:rPr lang="en-GB" sz="1100" dirty="0">
                <a:latin typeface="Arial" panose="020B0604020202020204" pitchFamily="34" charset="0"/>
                <a:ea typeface="Open Sans"/>
                <a:cs typeface="Arial" panose="020B0604020202020204" pitchFamily="34" charset="0"/>
              </a:rPr>
              <a:t>.</a:t>
            </a:r>
          </a:p>
          <a:p>
            <a:r>
              <a:rPr lang="en-GB" sz="1100" dirty="0">
                <a:latin typeface="Arial" panose="020B0604020202020204" pitchFamily="34" charset="0"/>
                <a:ea typeface="Open Sans"/>
                <a:cs typeface="Arial" panose="020B0604020202020204" pitchFamily="34" charset="0"/>
              </a:rPr>
              <a:t>Provision of various size bins to service department.</a:t>
            </a:r>
          </a:p>
          <a:p>
            <a:r>
              <a:rPr lang="en-GB" sz="1100" dirty="0">
                <a:latin typeface="Arial" panose="020B0604020202020204" pitchFamily="34" charset="0"/>
                <a:cs typeface="Arial" panose="020B0604020202020204" pitchFamily="34" charset="0"/>
              </a:rPr>
              <a:t>Training, materials and signage will be provided at no extra cost to embed good practice.</a:t>
            </a:r>
          </a:p>
          <a:p>
            <a:pPr marL="0" indent="0">
              <a:buNone/>
            </a:pPr>
            <a:endParaRPr lang="en-GB" sz="1100" b="1" dirty="0">
              <a:latin typeface="Arial" panose="020B0604020202020204" pitchFamily="34" charset="0"/>
              <a:cs typeface="Arial" panose="020B0604020202020204" pitchFamily="34" charset="0"/>
            </a:endParaRPr>
          </a:p>
          <a:p>
            <a:endParaRPr lang="en-GB" sz="1100" dirty="0">
              <a:latin typeface="Arial" panose="020B0604020202020204" pitchFamily="34" charset="0"/>
              <a:cs typeface="Arial" panose="020B0604020202020204" pitchFamily="34" charset="0"/>
            </a:endParaRPr>
          </a:p>
          <a:p>
            <a:endParaRPr lang="en-GB" sz="1100" dirty="0">
              <a:latin typeface="Arial" panose="020B0604020202020204" pitchFamily="34" charset="0"/>
              <a:cs typeface="Arial" panose="020B0604020202020204" pitchFamily="34" charset="0"/>
            </a:endParaRPr>
          </a:p>
          <a:p>
            <a:endParaRPr lang="en-GB" sz="1100" dirty="0">
              <a:latin typeface="Arial" panose="020B0604020202020204" pitchFamily="34" charset="0"/>
              <a:cs typeface="Arial" panose="020B0604020202020204" pitchFamily="34" charset="0"/>
            </a:endParaRPr>
          </a:p>
        </p:txBody>
      </p:sp>
      <p:sp>
        <p:nvSpPr>
          <p:cNvPr id="16" name="Text Placeholder 9">
            <a:extLst>
              <a:ext uri="{FF2B5EF4-FFF2-40B4-BE49-F238E27FC236}">
                <a16:creationId xmlns:a16="http://schemas.microsoft.com/office/drawing/2014/main" id="{15ACCCEA-6CF2-AA55-F7AA-EDBFE5A38762}"/>
              </a:ext>
            </a:extLst>
          </p:cNvPr>
          <p:cNvSpPr txBox="1">
            <a:spLocks/>
          </p:cNvSpPr>
          <p:nvPr/>
        </p:nvSpPr>
        <p:spPr>
          <a:xfrm>
            <a:off x="6079764" y="1511104"/>
            <a:ext cx="5635057" cy="2241625"/>
          </a:xfrm>
          <a:prstGeom prst="rect">
            <a:avLst/>
          </a:prstGeom>
          <a:ln>
            <a:solidFill>
              <a:srgbClr val="94E9D7"/>
            </a:solidFill>
          </a:ln>
        </p:spPr>
        <p:txBody>
          <a:bodyPr lIns="91440" tIns="45720" rIns="91440" bIns="45720" anchor="t">
            <a:no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1"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rPr>
              <a:t>Account management</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Detailed Mobilisation Plan with a go-live 1</a:t>
            </a:r>
            <a:r>
              <a:rPr kumimoji="0" lang="en-GB" sz="1100" b="0" i="0" u="none" strike="noStrike" kern="1200" cap="none" spc="0" normalizeH="0" baseline="3000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st</a:t>
            </a: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 August 2023</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Quarterly Management Meetings</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Management information: monthly reports. </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Portal will be available from Q3 2023.</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Quarterly EA reports available by department</a:t>
            </a:r>
          </a:p>
        </p:txBody>
      </p:sp>
      <p:sp>
        <p:nvSpPr>
          <p:cNvPr id="18" name="Text Placeholder 9">
            <a:extLst>
              <a:ext uri="{FF2B5EF4-FFF2-40B4-BE49-F238E27FC236}">
                <a16:creationId xmlns:a16="http://schemas.microsoft.com/office/drawing/2014/main" id="{C2658DA7-5439-BF68-D20A-A0F0A98CFC5A}"/>
              </a:ext>
            </a:extLst>
          </p:cNvPr>
          <p:cNvSpPr txBox="1">
            <a:spLocks/>
          </p:cNvSpPr>
          <p:nvPr/>
        </p:nvSpPr>
        <p:spPr>
          <a:xfrm>
            <a:off x="6079764" y="4058438"/>
            <a:ext cx="5618821" cy="1984122"/>
          </a:xfrm>
          <a:prstGeom prst="rect">
            <a:avLst/>
          </a:prstGeom>
          <a:ln>
            <a:solidFill>
              <a:srgbClr val="94E9D7"/>
            </a:solidFill>
          </a:ln>
        </p:spPr>
        <p:txBody>
          <a:bodyPr lIns="91440" tIns="45720" rIns="91440" bIns="45720" anchor="t">
            <a:no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1" i="0" u="none" strike="noStrike" kern="1200" cap="none" spc="0" normalizeH="0" baseline="0" noProof="0">
                <a:ln>
                  <a:noFill/>
                </a:ln>
                <a:solidFill>
                  <a:srgbClr val="000000"/>
                </a:solidFill>
                <a:effectLst/>
                <a:uLnTx/>
                <a:uFillTx/>
                <a:latin typeface="Arial" panose="020B0604020202020204" pitchFamily="34" charset="0"/>
                <a:cs typeface="Arial" panose="020B0604020202020204" pitchFamily="34" charset="0"/>
                <a:sym typeface="Calibri"/>
              </a:rPr>
              <a:t>Sustainability</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Arial" panose="020B0604020202020204" pitchFamily="34" charset="0"/>
                <a:cs typeface="Arial" panose="020B0604020202020204" pitchFamily="34" charset="0"/>
                <a:sym typeface="Calibri"/>
              </a:rPr>
              <a:t>CO2 emission reporting will commence from 1</a:t>
            </a:r>
            <a:r>
              <a:rPr kumimoji="0" lang="en-GB" sz="1100" b="0" i="0" u="none" strike="noStrike" kern="1200" cap="none" spc="0" normalizeH="0" baseline="30000" noProof="0">
                <a:ln>
                  <a:noFill/>
                </a:ln>
                <a:solidFill>
                  <a:srgbClr val="000000"/>
                </a:solidFill>
                <a:effectLst/>
                <a:uLnTx/>
                <a:uFillTx/>
                <a:latin typeface="Arial" panose="020B0604020202020204" pitchFamily="34" charset="0"/>
                <a:cs typeface="Arial" panose="020B0604020202020204" pitchFamily="34" charset="0"/>
                <a:sym typeface="Calibri"/>
              </a:rPr>
              <a:t>st</a:t>
            </a:r>
            <a:r>
              <a:rPr kumimoji="0" lang="en-GB" sz="1100" b="0" i="0" u="none" strike="noStrike" kern="1200" cap="none" spc="0" normalizeH="0" baseline="0" noProof="0">
                <a:ln>
                  <a:noFill/>
                </a:ln>
                <a:solidFill>
                  <a:srgbClr val="000000"/>
                </a:solidFill>
                <a:effectLst/>
                <a:uLnTx/>
                <a:uFillTx/>
                <a:latin typeface="Arial" panose="020B0604020202020204" pitchFamily="34" charset="0"/>
                <a:cs typeface="Arial" panose="020B0604020202020204" pitchFamily="34" charset="0"/>
                <a:sym typeface="Calibri"/>
              </a:rPr>
              <a:t> August 2023.</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a:ln>
                  <a:noFill/>
                </a:ln>
                <a:solidFill>
                  <a:srgbClr val="000000"/>
                </a:solidFill>
                <a:effectLst/>
                <a:uLnTx/>
                <a:uFillTx/>
                <a:latin typeface="Arial" panose="020B0604020202020204" pitchFamily="34" charset="0"/>
                <a:ea typeface="Open Sans"/>
                <a:cs typeface="Arial" panose="020B0604020202020204" pitchFamily="34" charset="0"/>
                <a:sym typeface="Calibri"/>
              </a:rPr>
              <a:t>Waste Hierarchy Map analysis shows Sharpsmart will improve our sustainability performance when compared with the incumbent supplier.</a:t>
            </a:r>
          </a:p>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0" i="0" u="none" strike="noStrike" kern="1200" cap="none" spc="0" normalizeH="0" baseline="0" noProof="0">
                <a:ln>
                  <a:noFill/>
                </a:ln>
                <a:solidFill>
                  <a:srgbClr val="000000"/>
                </a:solidFill>
                <a:effectLst/>
                <a:uLnTx/>
                <a:uFillTx/>
                <a:latin typeface="Arial" panose="020B0604020202020204" pitchFamily="34" charset="0"/>
                <a:cs typeface="Arial" panose="020B0604020202020204" pitchFamily="34" charset="0"/>
                <a:sym typeface="Calibri"/>
              </a:rPr>
              <a:t>         (please see next slide)</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100" b="0" i="0" u="none" strike="noStrike" kern="1200" cap="none" spc="0" normalizeH="0" baseline="0" noProof="0">
              <a:ln>
                <a:noFill/>
              </a:ln>
              <a:solidFill>
                <a:srgbClr val="000000"/>
              </a:solidFill>
              <a:effectLst/>
              <a:uLnTx/>
              <a:uFillTx/>
              <a:latin typeface="Arial" panose="020B0604020202020204" pitchFamily="34" charset="0"/>
              <a:cs typeface="Arial" panose="020B0604020202020204" pitchFamily="34" charset="0"/>
              <a:sym typeface="Calibri"/>
            </a:endParaRPr>
          </a:p>
        </p:txBody>
      </p:sp>
      <p:sp>
        <p:nvSpPr>
          <p:cNvPr id="19" name="Text Placeholder 9">
            <a:extLst>
              <a:ext uri="{FF2B5EF4-FFF2-40B4-BE49-F238E27FC236}">
                <a16:creationId xmlns:a16="http://schemas.microsoft.com/office/drawing/2014/main" id="{5E7A4C06-9C64-DF79-7C0E-F8D6E8774600}"/>
              </a:ext>
            </a:extLst>
          </p:cNvPr>
          <p:cNvSpPr txBox="1">
            <a:spLocks/>
          </p:cNvSpPr>
          <p:nvPr/>
        </p:nvSpPr>
        <p:spPr>
          <a:xfrm>
            <a:off x="248770" y="4058437"/>
            <a:ext cx="5595135" cy="1984123"/>
          </a:xfrm>
          <a:prstGeom prst="rect">
            <a:avLst/>
          </a:prstGeom>
          <a:ln>
            <a:solidFill>
              <a:srgbClr val="94E9D7"/>
            </a:solidFill>
          </a:ln>
        </p:spPr>
        <p:txBody>
          <a:bodyPr lIns="91440" tIns="45720" rIns="91440" bIns="45720" anchor="t">
            <a:no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r>
              <a:rPr kumimoji="0" lang="en-GB" sz="1100" b="1"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Pricing</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242424"/>
                </a:solidFill>
                <a:effectLst/>
                <a:uLnTx/>
                <a:uFillTx/>
                <a:latin typeface="Arial" panose="020B0604020202020204" pitchFamily="34" charset="0"/>
                <a:ea typeface="Calibri"/>
                <a:cs typeface="Arial" panose="020B0604020202020204" pitchFamily="34" charset="0"/>
                <a:sym typeface="Calibri"/>
              </a:rPr>
              <a:t>No charges for bin rental and no fuel surcharge for bagged waste ..?</a:t>
            </a: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242424"/>
                </a:solidFill>
                <a:effectLst/>
                <a:uLnTx/>
                <a:uFillTx/>
                <a:latin typeface="Arial" panose="020B0604020202020204" pitchFamily="34" charset="0"/>
                <a:ea typeface="Calibri"/>
                <a:cs typeface="Arial" panose="020B0604020202020204" pitchFamily="34" charset="0"/>
                <a:sym typeface="Calibri"/>
              </a:rPr>
              <a:t>Big selling point for Returnable Sharps bins: do away with single use plastics = Very sustainable AND sites will save money as well.</a:t>
            </a: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Prices valid for first 12 months</a:t>
            </a: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100" b="0" i="0" u="none" strike="noStrike" kern="1200" cap="none" spc="0" normalizeH="0" baseline="0" noProof="0" dirty="0">
                <a:ln>
                  <a:noFill/>
                </a:ln>
                <a:solidFill>
                  <a:srgbClr val="000000"/>
                </a:solidFill>
                <a:effectLst/>
                <a:uLnTx/>
                <a:uFillTx/>
                <a:latin typeface="Arial" panose="020B0604020202020204" pitchFamily="34" charset="0"/>
                <a:ea typeface="Open Sans"/>
                <a:cs typeface="Arial" panose="020B0604020202020204" pitchFamily="34" charset="0"/>
                <a:sym typeface="Calibri"/>
              </a:rPr>
              <a:t>Annual price review based on open-book costing provided and key indices. </a:t>
            </a: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endParaRPr kumimoji="0" lang="en-GB" sz="1100" b="1"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endParaRPr kumimoji="0" lang="en-GB" sz="1100" b="1"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1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sym typeface="Calibri"/>
            </a:endParaRPr>
          </a:p>
        </p:txBody>
      </p:sp>
    </p:spTree>
    <p:extLst>
      <p:ext uri="{BB962C8B-B14F-4D97-AF65-F5344CB8AC3E}">
        <p14:creationId xmlns:p14="http://schemas.microsoft.com/office/powerpoint/2010/main" val="933610610"/>
      </p:ext>
    </p:extLst>
  </p:cSld>
  <p:clrMapOvr>
    <a:masterClrMapping/>
  </p:clrMapOvr>
  <p:transition spd="med"/>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a:extLst>
              <a:ext uri="{FF2B5EF4-FFF2-40B4-BE49-F238E27FC236}">
                <a16:creationId xmlns:a16="http://schemas.microsoft.com/office/drawing/2014/main" id="{3491D7C0-76EF-1CD6-D20F-883F425672EB}"/>
              </a:ext>
            </a:extLst>
          </p:cNvPr>
          <p:cNvSpPr txBox="1">
            <a:spLocks/>
          </p:cNvSpPr>
          <p:nvPr/>
        </p:nvSpPr>
        <p:spPr>
          <a:xfrm>
            <a:off x="377749" y="2929534"/>
            <a:ext cx="3766868" cy="2592036"/>
          </a:xfrm>
          <a:prstGeom prst="rect">
            <a:avLst/>
          </a:prstGeom>
        </p:spPr>
        <p:txBody>
          <a:bodyPr lIns="91440" tIns="45720" rIns="91440" bIns="45720" anchor="t">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Bitter" pitchFamily="2" charset="77"/>
                <a:ea typeface="+mj-ea"/>
                <a:cs typeface="Arial" panose="020B0604020202020204" pitchFamily="34" charset="0"/>
              </a:defRPr>
            </a:lvl1pPr>
          </a:lstStyle>
          <a:p>
            <a:pPr marL="0" marR="0" lvl="0" indent="0" algn="l" defTabSz="914318" rtl="0" eaLnBrk="1" fontAlgn="auto" latinLnBrk="0" hangingPunct="1">
              <a:lnSpc>
                <a:spcPct val="100000"/>
              </a:lnSpc>
              <a:spcBef>
                <a:spcPct val="0"/>
              </a:spcBef>
              <a:spcAft>
                <a:spcPts val="600"/>
              </a:spcAft>
              <a:buClrTx/>
              <a:buSzTx/>
              <a:buFontTx/>
              <a:buNone/>
              <a:tabLst/>
              <a:defRPr/>
            </a:pPr>
            <a:r>
              <a:rPr kumimoji="0" lang="en-US" sz="3600" b="0" i="0" u="none" strike="noStrike" kern="1200" cap="none" spc="0" normalizeH="0" baseline="0" noProof="0">
                <a:ln>
                  <a:noFill/>
                </a:ln>
                <a:solidFill>
                  <a:srgbClr val="000000">
                    <a:lumMod val="50000"/>
                  </a:srgbClr>
                </a:solidFill>
                <a:effectLst/>
                <a:uLnTx/>
                <a:uFillTx/>
                <a:latin typeface="Bitter Medium" pitchFamily="2" charset="77"/>
                <a:ea typeface="+mj-ea"/>
                <a:cs typeface="Arial" panose="020B0604020202020204" pitchFamily="34" charset="0"/>
                <a:sym typeface="Montserrat Bold"/>
              </a:rPr>
              <a:t>Offensive bagged waste and returnable sharps bins</a:t>
            </a:r>
          </a:p>
          <a:p>
            <a:pPr marL="0" marR="0" lvl="0" indent="0" algn="l" defTabSz="914318" rtl="0" eaLnBrk="1" fontAlgn="auto" latinLnBrk="0" hangingPunct="1">
              <a:lnSpc>
                <a:spcPct val="100000"/>
              </a:lnSpc>
              <a:spcBef>
                <a:spcPct val="0"/>
              </a:spcBef>
              <a:spcAft>
                <a:spcPts val="600"/>
              </a:spcAft>
              <a:buClrTx/>
              <a:buSzTx/>
              <a:buFontTx/>
              <a:buNone/>
              <a:tabLst/>
              <a:defRPr/>
            </a:pPr>
            <a:endParaRPr kumimoji="0" lang="en-US" sz="3600" b="0" i="0" u="none" strike="noStrike" kern="1200" cap="none" spc="0" normalizeH="0" baseline="0" noProof="0">
              <a:ln>
                <a:noFill/>
              </a:ln>
              <a:solidFill>
                <a:srgbClr val="000000">
                  <a:lumMod val="50000"/>
                </a:srgbClr>
              </a:solidFill>
              <a:effectLst/>
              <a:uLnTx/>
              <a:uFillTx/>
              <a:latin typeface="Bitter Medium" pitchFamily="2" charset="77"/>
              <a:ea typeface="+mj-ea"/>
              <a:cs typeface="Arial" panose="020B0604020202020204" pitchFamily="34" charset="0"/>
              <a:sym typeface="Montserrat Bold"/>
            </a:endParaRPr>
          </a:p>
        </p:txBody>
      </p:sp>
      <p:pic>
        <p:nvPicPr>
          <p:cNvPr id="5" name="Picture 6" descr="A diagram of a process&#10;&#10;Description automatically generated">
            <a:extLst>
              <a:ext uri="{FF2B5EF4-FFF2-40B4-BE49-F238E27FC236}">
                <a16:creationId xmlns:a16="http://schemas.microsoft.com/office/drawing/2014/main" id="{8C115DB2-48A9-3C6C-6C15-B60DC3B03191}"/>
              </a:ext>
            </a:extLst>
          </p:cNvPr>
          <p:cNvPicPr>
            <a:picLocks noChangeAspect="1"/>
          </p:cNvPicPr>
          <p:nvPr/>
        </p:nvPicPr>
        <p:blipFill>
          <a:blip r:embed="rId3"/>
          <a:stretch>
            <a:fillRect/>
          </a:stretch>
        </p:blipFill>
        <p:spPr>
          <a:xfrm>
            <a:off x="4240214" y="1197926"/>
            <a:ext cx="7951786" cy="4453000"/>
          </a:xfrm>
          <a:prstGeom prst="rect">
            <a:avLst/>
          </a:prstGeom>
          <a:noFill/>
        </p:spPr>
      </p:pic>
      <p:sp>
        <p:nvSpPr>
          <p:cNvPr id="6" name="Slide Number Placeholder 5">
            <a:extLst>
              <a:ext uri="{FF2B5EF4-FFF2-40B4-BE49-F238E27FC236}">
                <a16:creationId xmlns:a16="http://schemas.microsoft.com/office/drawing/2014/main" id="{EF132D55-27A7-A0B8-A56F-3E7DF45F8C72}"/>
              </a:ext>
            </a:extLst>
          </p:cNvPr>
          <p:cNvSpPr>
            <a:spLocks noGrp="1"/>
          </p:cNvSpPr>
          <p:nvPr>
            <p:ph type="sldNum" sz="quarter" idx="2"/>
          </p:nvPr>
        </p:nvSpPr>
        <p:spPr>
          <a:xfrm>
            <a:off x="11590551" y="6356350"/>
            <a:ext cx="249423" cy="246217"/>
          </a:xfrm>
        </p:spPr>
        <p:txBody>
          <a:bodyPr lIns="45718" tIns="45718" rIns="45718" bIns="45718" anchor="t">
            <a:normAutofit/>
          </a:bodyPr>
          <a:lstStyle/>
          <a:p>
            <a:pPr marL="0" marR="0" lvl="0" indent="0" algn="ctr" defTabSz="914330" rtl="0" eaLnBrk="1" fontAlgn="auto" latinLnBrk="0" hangingPunct="0">
              <a:lnSpc>
                <a:spcPct val="100000"/>
              </a:lnSpc>
              <a:spcBef>
                <a:spcPts val="0"/>
              </a:spcBef>
              <a:spcAft>
                <a:spcPts val="600"/>
              </a:spcAft>
              <a:buClrTx/>
              <a:buSzTx/>
              <a:buFontTx/>
              <a:buNone/>
              <a:tabLst/>
              <a:defRPr/>
            </a:pPr>
            <a:fld id="{86CB4B4D-7CA3-9044-876B-883B54F8677D}" type="slidenum">
              <a:rPr kumimoji="0" lang="en-GB" sz="1000" b="0" i="0" u="none" strike="noStrike" kern="0" cap="none" spc="0" normalizeH="0" baseline="0" noProof="0" smtClean="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rPr>
              <a:pPr marL="0" marR="0" lvl="0" indent="0" algn="ctr" defTabSz="914330" rtl="0" eaLnBrk="1" fontAlgn="auto" latinLnBrk="0" hangingPunct="0">
                <a:lnSpc>
                  <a:spcPct val="100000"/>
                </a:lnSpc>
                <a:spcBef>
                  <a:spcPts val="0"/>
                </a:spcBef>
                <a:spcAft>
                  <a:spcPts val="600"/>
                </a:spcAft>
                <a:buClrTx/>
                <a:buSzTx/>
                <a:buFontTx/>
                <a:buNone/>
                <a:tabLst/>
                <a:defRPr/>
              </a:pPr>
              <a:t>13</a:t>
            </a:fld>
            <a:endParaRPr kumimoji="0" lang="en-GB" sz="1000" b="0" i="0" u="none" strike="noStrike" kern="0" cap="none" spc="0" normalizeH="0" baseline="0" noProof="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endParaRPr>
          </a:p>
        </p:txBody>
      </p:sp>
      <p:sp>
        <p:nvSpPr>
          <p:cNvPr id="2" name="Oval 1">
            <a:extLst>
              <a:ext uri="{FF2B5EF4-FFF2-40B4-BE49-F238E27FC236}">
                <a16:creationId xmlns:a16="http://schemas.microsoft.com/office/drawing/2014/main" id="{F5E535B8-707E-9290-C0ED-08339335D818}"/>
              </a:ext>
            </a:extLst>
          </p:cNvPr>
          <p:cNvSpPr/>
          <p:nvPr/>
        </p:nvSpPr>
        <p:spPr>
          <a:xfrm>
            <a:off x="6036128" y="3224893"/>
            <a:ext cx="1265464" cy="653142"/>
          </a:xfrm>
          <a:prstGeom prst="ellipse">
            <a:avLst/>
          </a:prstGeom>
          <a:noFill/>
          <a:ln w="57150"/>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marL="0" marR="0" lvl="0" indent="0" algn="ctr" defTabSz="914330" rtl="0" eaLnBrk="1" fontAlgn="auto" latinLnBrk="0" hangingPunct="0">
              <a:lnSpc>
                <a:spcPct val="100000"/>
              </a:lnSpc>
              <a:spcBef>
                <a:spcPts val="0"/>
              </a:spcBef>
              <a:spcAft>
                <a:spcPts val="0"/>
              </a:spcAft>
              <a:buClrTx/>
              <a:buSzTx/>
              <a:buFontTx/>
              <a:buNone/>
              <a:tabLst/>
              <a:defRPr/>
            </a:pPr>
            <a:endParaRPr kumimoji="0" lang="en-GB" sz="1800" b="0" i="0" u="none" strike="noStrike" kern="0" cap="none" spc="0" normalizeH="0" baseline="0" noProof="0">
              <a:ln>
                <a:noFill/>
              </a:ln>
              <a:solidFill>
                <a:srgbClr val="FFFFFF"/>
              </a:solidFill>
              <a:effectLst/>
              <a:uLnTx/>
              <a:uFillTx/>
              <a:latin typeface="Calibri" panose="020F0502020204030204"/>
              <a:ea typeface="+mn-ea"/>
              <a:cs typeface="+mn-cs"/>
              <a:sym typeface="Calibri"/>
            </a:endParaRPr>
          </a:p>
        </p:txBody>
      </p:sp>
    </p:spTree>
    <p:extLst>
      <p:ext uri="{BB962C8B-B14F-4D97-AF65-F5344CB8AC3E}">
        <p14:creationId xmlns:p14="http://schemas.microsoft.com/office/powerpoint/2010/main" val="759616461"/>
      </p:ext>
    </p:extLst>
  </p:cSld>
  <p:clrMapOvr>
    <a:masterClrMapping/>
  </p:clrMapOvr>
  <p:transition spd="med"/>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a:extLst>
              <a:ext uri="{FF2B5EF4-FFF2-40B4-BE49-F238E27FC236}">
                <a16:creationId xmlns:a16="http://schemas.microsoft.com/office/drawing/2014/main" id="{3491D7C0-76EF-1CD6-D20F-883F425672EB}"/>
              </a:ext>
            </a:extLst>
          </p:cNvPr>
          <p:cNvSpPr txBox="1">
            <a:spLocks/>
          </p:cNvSpPr>
          <p:nvPr/>
        </p:nvSpPr>
        <p:spPr>
          <a:xfrm>
            <a:off x="377749" y="2929534"/>
            <a:ext cx="3766868" cy="2592036"/>
          </a:xfrm>
          <a:prstGeom prst="rect">
            <a:avLst/>
          </a:prstGeom>
        </p:spPr>
        <p:txBody>
          <a:bodyPr lIns="91440" tIns="45720" rIns="91440" bIns="45720" anchor="t">
            <a:normAutofit/>
          </a:bodyPr>
          <a:lstStyle>
            <a:lvl1pPr algn="l" defTabSz="914400" rtl="0" eaLnBrk="1" latinLnBrk="0" hangingPunct="1">
              <a:lnSpc>
                <a:spcPct val="90000"/>
              </a:lnSpc>
              <a:spcBef>
                <a:spcPct val="0"/>
              </a:spcBef>
              <a:buNone/>
              <a:defRPr sz="3000" b="0" i="0" kern="1200">
                <a:solidFill>
                  <a:schemeClr val="tx1">
                    <a:lumMod val="50000"/>
                  </a:schemeClr>
                </a:solidFill>
                <a:latin typeface="Bitter" pitchFamily="2" charset="77"/>
                <a:ea typeface="+mj-ea"/>
                <a:cs typeface="Arial" panose="020B0604020202020204" pitchFamily="34" charset="0"/>
              </a:defRPr>
            </a:lvl1pPr>
          </a:lstStyle>
          <a:p>
            <a:pPr marL="0" marR="0" lvl="0" indent="0" algn="l" defTabSz="914318" rtl="0" eaLnBrk="1" fontAlgn="auto" latinLnBrk="0" hangingPunct="1">
              <a:lnSpc>
                <a:spcPct val="100000"/>
              </a:lnSpc>
              <a:spcBef>
                <a:spcPct val="0"/>
              </a:spcBef>
              <a:spcAft>
                <a:spcPts val="600"/>
              </a:spcAft>
              <a:buClrTx/>
              <a:buSzTx/>
              <a:buFontTx/>
              <a:buNone/>
              <a:tabLst/>
              <a:defRPr/>
            </a:pPr>
            <a:r>
              <a:rPr kumimoji="0" lang="en-US" sz="3600" b="0" i="0" u="none" strike="noStrike" kern="1200" cap="none" spc="0" normalizeH="0" baseline="0" noProof="0">
                <a:ln>
                  <a:noFill/>
                </a:ln>
                <a:solidFill>
                  <a:srgbClr val="000000">
                    <a:lumMod val="50000"/>
                  </a:srgbClr>
                </a:solidFill>
                <a:effectLst/>
                <a:uLnTx/>
                <a:uFillTx/>
                <a:latin typeface="Bitter Medium" pitchFamily="2" charset="77"/>
                <a:ea typeface="+mj-ea"/>
                <a:cs typeface="Arial" panose="020B0604020202020204" pitchFamily="34" charset="0"/>
                <a:sym typeface="Montserrat Bold"/>
              </a:rPr>
              <a:t>Offensive bagged waste and returnable sharps bins</a:t>
            </a:r>
          </a:p>
          <a:p>
            <a:pPr marL="0" marR="0" lvl="0" indent="0" algn="l" defTabSz="914318" rtl="0" eaLnBrk="1" fontAlgn="auto" latinLnBrk="0" hangingPunct="1">
              <a:lnSpc>
                <a:spcPct val="100000"/>
              </a:lnSpc>
              <a:spcBef>
                <a:spcPct val="0"/>
              </a:spcBef>
              <a:spcAft>
                <a:spcPts val="600"/>
              </a:spcAft>
              <a:buClrTx/>
              <a:buSzTx/>
              <a:buFontTx/>
              <a:buNone/>
              <a:tabLst/>
              <a:defRPr/>
            </a:pPr>
            <a:endParaRPr kumimoji="0" lang="en-US" sz="3600" b="0" i="0" u="none" strike="noStrike" kern="1200" cap="none" spc="0" normalizeH="0" baseline="0" noProof="0">
              <a:ln>
                <a:noFill/>
              </a:ln>
              <a:solidFill>
                <a:srgbClr val="000000">
                  <a:lumMod val="50000"/>
                </a:srgbClr>
              </a:solidFill>
              <a:effectLst/>
              <a:uLnTx/>
              <a:uFillTx/>
              <a:latin typeface="Bitter Medium" pitchFamily="2" charset="77"/>
              <a:ea typeface="+mj-ea"/>
              <a:cs typeface="Arial" panose="020B0604020202020204" pitchFamily="34" charset="0"/>
              <a:sym typeface="Montserrat Bold"/>
            </a:endParaRPr>
          </a:p>
        </p:txBody>
      </p:sp>
      <p:sp>
        <p:nvSpPr>
          <p:cNvPr id="6" name="Slide Number Placeholder 5">
            <a:extLst>
              <a:ext uri="{FF2B5EF4-FFF2-40B4-BE49-F238E27FC236}">
                <a16:creationId xmlns:a16="http://schemas.microsoft.com/office/drawing/2014/main" id="{EF132D55-27A7-A0B8-A56F-3E7DF45F8C72}"/>
              </a:ext>
            </a:extLst>
          </p:cNvPr>
          <p:cNvSpPr>
            <a:spLocks noGrp="1"/>
          </p:cNvSpPr>
          <p:nvPr>
            <p:ph type="sldNum" sz="quarter" idx="2"/>
          </p:nvPr>
        </p:nvSpPr>
        <p:spPr>
          <a:xfrm>
            <a:off x="11590551" y="6356350"/>
            <a:ext cx="249423" cy="246217"/>
          </a:xfrm>
        </p:spPr>
        <p:txBody>
          <a:bodyPr lIns="45718" tIns="45718" rIns="45718" bIns="45718" anchor="t">
            <a:normAutofit/>
          </a:bodyPr>
          <a:lstStyle/>
          <a:p>
            <a:pPr marL="0" marR="0" lvl="0" indent="0" algn="ctr" defTabSz="914330" rtl="0" eaLnBrk="1" fontAlgn="auto" latinLnBrk="0" hangingPunct="0">
              <a:lnSpc>
                <a:spcPct val="100000"/>
              </a:lnSpc>
              <a:spcBef>
                <a:spcPts val="0"/>
              </a:spcBef>
              <a:spcAft>
                <a:spcPts val="600"/>
              </a:spcAft>
              <a:buClrTx/>
              <a:buSzTx/>
              <a:buFontTx/>
              <a:buNone/>
              <a:tabLst/>
              <a:defRPr/>
            </a:pPr>
            <a:fld id="{86CB4B4D-7CA3-9044-876B-883B54F8677D}" type="slidenum">
              <a:rPr kumimoji="0" lang="en-GB" sz="1000" b="0" i="0" u="none" strike="noStrike" kern="0" cap="none" spc="0" normalizeH="0" baseline="0" noProof="0" smtClean="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rPr>
              <a:pPr marL="0" marR="0" lvl="0" indent="0" algn="ctr" defTabSz="914330" rtl="0" eaLnBrk="1" fontAlgn="auto" latinLnBrk="0" hangingPunct="0">
                <a:lnSpc>
                  <a:spcPct val="100000"/>
                </a:lnSpc>
                <a:spcBef>
                  <a:spcPts val="0"/>
                </a:spcBef>
                <a:spcAft>
                  <a:spcPts val="600"/>
                </a:spcAft>
                <a:buClrTx/>
                <a:buSzTx/>
                <a:buFontTx/>
                <a:buNone/>
                <a:tabLst/>
                <a:defRPr/>
              </a:pPr>
              <a:t>14</a:t>
            </a:fld>
            <a:endParaRPr kumimoji="0" lang="en-GB" sz="1000" b="0" i="0" u="none" strike="noStrike" kern="0" cap="none" spc="0" normalizeH="0" baseline="0" noProof="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endParaRPr>
          </a:p>
        </p:txBody>
      </p:sp>
      <p:pic>
        <p:nvPicPr>
          <p:cNvPr id="3" name="Picture 3" descr="A line of trash cans with text&#10;&#10;Description automatically generated">
            <a:extLst>
              <a:ext uri="{FF2B5EF4-FFF2-40B4-BE49-F238E27FC236}">
                <a16:creationId xmlns:a16="http://schemas.microsoft.com/office/drawing/2014/main" id="{E2D4B9E5-69D9-AB84-A66C-526D13A26005}"/>
              </a:ext>
            </a:extLst>
          </p:cNvPr>
          <p:cNvPicPr>
            <a:picLocks noChangeAspect="1"/>
          </p:cNvPicPr>
          <p:nvPr/>
        </p:nvPicPr>
        <p:blipFill>
          <a:blip r:embed="rId3"/>
          <a:stretch>
            <a:fillRect/>
          </a:stretch>
        </p:blipFill>
        <p:spPr>
          <a:xfrm>
            <a:off x="4325257" y="983697"/>
            <a:ext cx="7230533" cy="5253461"/>
          </a:xfrm>
          <a:prstGeom prst="rect">
            <a:avLst/>
          </a:prstGeom>
        </p:spPr>
      </p:pic>
    </p:spTree>
    <p:extLst>
      <p:ext uri="{BB962C8B-B14F-4D97-AF65-F5344CB8AC3E}">
        <p14:creationId xmlns:p14="http://schemas.microsoft.com/office/powerpoint/2010/main" val="4002709822"/>
      </p:ext>
    </p:extLst>
  </p:cSld>
  <p:clrMapOvr>
    <a:masterClrMapping/>
  </p:clrMapOvr>
  <p:transition spd="med"/>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a:extLst>
              <a:ext uri="{FF2B5EF4-FFF2-40B4-BE49-F238E27FC236}">
                <a16:creationId xmlns:a16="http://schemas.microsoft.com/office/drawing/2014/main" id="{3491D7C0-76EF-1CD6-D20F-883F425672EB}"/>
              </a:ext>
            </a:extLst>
          </p:cNvPr>
          <p:cNvSpPr txBox="1">
            <a:spLocks/>
          </p:cNvSpPr>
          <p:nvPr/>
        </p:nvSpPr>
        <p:spPr>
          <a:xfrm>
            <a:off x="326411" y="657317"/>
            <a:ext cx="5326162" cy="474253"/>
          </a:xfrm>
          <a:prstGeom prst="rect">
            <a:avLst/>
          </a:prstGeom>
        </p:spPr>
        <p:txBody>
          <a:bodyPr lIns="91440" tIns="45720" rIns="91440" bIns="45720" anchor="t">
            <a:normAutofit fontScale="97500"/>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defTabSz="914400" eaLnBrk="1" hangingPunct="1">
              <a:lnSpc>
                <a:spcPct val="90000"/>
              </a:lnSpc>
              <a:spcBef>
                <a:spcPct val="0"/>
              </a:spcBef>
              <a:defRPr sz="2200" b="1" kern="1200">
                <a:solidFill>
                  <a:schemeClr val="tx1">
                    <a:lumMod val="50000"/>
                  </a:schemeClr>
                </a:solidFill>
                <a:latin typeface="Bitter"/>
                <a:cs typeface="Arial"/>
              </a:defRPr>
            </a:lvl1pPr>
          </a:lstStyle>
          <a:p>
            <a:pPr marL="0" marR="0" lvl="0" indent="0" algn="l" defTabSz="914400" rtl="0" eaLnBrk="1" fontAlgn="auto" latinLnBrk="0" hangingPunct="1">
              <a:lnSpc>
                <a:spcPct val="90000"/>
              </a:lnSpc>
              <a:spcBef>
                <a:spcPct val="0"/>
              </a:spcBef>
              <a:spcAft>
                <a:spcPts val="0"/>
              </a:spcAft>
              <a:buClrTx/>
              <a:buSzTx/>
              <a:buFontTx/>
              <a:buNone/>
              <a:tabLst/>
              <a:defRPr/>
            </a:pPr>
            <a:r>
              <a:rPr kumimoji="0" lang="en-US" sz="2200" b="1" i="0" u="none" strike="noStrike" kern="1200" cap="none" spc="0" normalizeH="0" baseline="0" noProof="0">
                <a:ln>
                  <a:noFill/>
                </a:ln>
                <a:solidFill>
                  <a:srgbClr val="000000">
                    <a:lumMod val="50000"/>
                  </a:srgbClr>
                </a:solidFill>
                <a:effectLst/>
                <a:uLnTx/>
                <a:uFillTx/>
                <a:latin typeface="Bitter"/>
                <a:ea typeface="+mj-ea"/>
                <a:cs typeface="Arial"/>
                <a:sym typeface="Calibri"/>
              </a:rPr>
              <a:t>How will this affect you?</a:t>
            </a:r>
          </a:p>
        </p:txBody>
      </p:sp>
      <p:sp>
        <p:nvSpPr>
          <p:cNvPr id="3" name="Text Placeholder 3">
            <a:extLst>
              <a:ext uri="{FF2B5EF4-FFF2-40B4-BE49-F238E27FC236}">
                <a16:creationId xmlns:a16="http://schemas.microsoft.com/office/drawing/2014/main" id="{0943F087-8A24-25E8-7EE2-0949C88A2FBA}"/>
              </a:ext>
            </a:extLst>
          </p:cNvPr>
          <p:cNvSpPr txBox="1">
            <a:spLocks/>
          </p:cNvSpPr>
          <p:nvPr/>
        </p:nvSpPr>
        <p:spPr>
          <a:xfrm>
            <a:off x="496230" y="1497330"/>
            <a:ext cx="11195028" cy="4541441"/>
          </a:xfrm>
          <a:prstGeom prst="rect">
            <a:avLst/>
          </a:prstGeom>
        </p:spPr>
        <p:txBody>
          <a:bodyPr lIns="91440" tIns="45720" rIns="91440" bIns="45720" anchor="t">
            <a:noAutofit/>
          </a:bodyPr>
          <a:lstStyle>
            <a:lvl1pPr marL="285750" marR="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457200" indent="0" algn="l" defTabSz="914400" rtl="0" eaLnBrk="1" latinLnBrk="0" hangingPunct="1">
              <a:lnSpc>
                <a:spcPct val="90000"/>
              </a:lnSpc>
              <a:spcBef>
                <a:spcPts val="500"/>
              </a:spcBef>
              <a:buFont typeface="Arial" panose="020B0604020202020204" pitchFamily="34" charset="0"/>
              <a:buNone/>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800" b="0" i="0" u="none" strike="noStrike" kern="1200" cap="none" spc="0" normalizeH="0" baseline="0" noProof="0">
                <a:ln>
                  <a:noFill/>
                </a:ln>
                <a:solidFill>
                  <a:srgbClr val="242424"/>
                </a:solidFill>
                <a:effectLst/>
                <a:uLnTx/>
                <a:uFillTx/>
                <a:latin typeface="Segoe UI"/>
                <a:ea typeface="Open Sans"/>
                <a:cs typeface="Open Sans"/>
                <a:sym typeface="Calibri"/>
              </a:rPr>
              <a:t>Collections will continue under the University’s existing supplier (Novus) until termination of site-specific contracts</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800" b="0" i="0" u="none" strike="noStrike" kern="1200" cap="none" spc="0" normalizeH="0" baseline="0" noProof="0">
                <a:ln>
                  <a:noFill/>
                </a:ln>
                <a:solidFill>
                  <a:srgbClr val="242424"/>
                </a:solidFill>
                <a:effectLst/>
                <a:uLnTx/>
                <a:uFillTx/>
                <a:latin typeface="Segoe UI"/>
                <a:ea typeface="Open Sans"/>
                <a:cs typeface="Open Sans"/>
                <a:sym typeface="Calibri"/>
              </a:rPr>
              <a:t>SHARPSMART will commence site audits from 1 August 2023</a:t>
            </a: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r>
              <a:rPr kumimoji="0" lang="en-GB" sz="1800" b="0" i="0" u="none" strike="noStrike" kern="1200" cap="none" spc="0" normalizeH="0" baseline="0" noProof="0">
                <a:ln>
                  <a:noFill/>
                </a:ln>
                <a:solidFill>
                  <a:srgbClr val="242424"/>
                </a:solidFill>
                <a:effectLst/>
                <a:uLnTx/>
                <a:uFillTx/>
                <a:latin typeface="Segoe UI"/>
                <a:ea typeface="Open Sans"/>
                <a:cs typeface="Open Sans"/>
                <a:sym typeface="Calibri"/>
              </a:rPr>
              <a:t>The service will remain funded by each department</a:t>
            </a:r>
            <a:endParaRPr kumimoji="0" lang="en-GB" sz="1800" b="0" i="0" u="none" strike="noStrike" kern="1200" cap="none" spc="0" normalizeH="0" baseline="0" noProof="0">
              <a:ln>
                <a:noFill/>
              </a:ln>
              <a:solidFill>
                <a:srgbClr val="242424"/>
              </a:solidFill>
              <a:effectLst/>
              <a:uLnTx/>
              <a:uFillTx/>
              <a:latin typeface="Segoe UI" panose="020B0502040204020203" pitchFamily="34" charset="0"/>
              <a:sym typeface="Calibri"/>
            </a:endParaRP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800" b="0" i="0" u="none" strike="noStrike" kern="1200" cap="none" spc="0" normalizeH="0" baseline="0" noProof="0">
                <a:ln>
                  <a:noFill/>
                </a:ln>
                <a:solidFill>
                  <a:srgbClr val="242424"/>
                </a:solidFill>
                <a:effectLst/>
                <a:uLnTx/>
                <a:uFillTx/>
                <a:latin typeface="Segoe UI"/>
                <a:ea typeface="Open Sans"/>
                <a:cs typeface="Open Sans"/>
                <a:sym typeface="Calibri"/>
              </a:rPr>
              <a:t>Current contracts will need to be terminated by giving 1 months' notice, please liaise with Claudia Conti</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800" b="0" i="0" u="none" strike="noStrike" kern="1200" cap="none" spc="0" normalizeH="0" baseline="0" noProof="0">
                <a:ln>
                  <a:noFill/>
                </a:ln>
                <a:solidFill>
                  <a:srgbClr val="242424"/>
                </a:solidFill>
                <a:effectLst/>
                <a:uLnTx/>
                <a:uFillTx/>
                <a:latin typeface="Segoe UI"/>
                <a:ea typeface="Open Sans"/>
                <a:cs typeface="Open Sans"/>
                <a:sym typeface="Calibri"/>
              </a:rPr>
              <a:t>SHARPSMART staff will be on site across the University in the coming weeks to look at how we do things now and how they can help us</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800" b="0" i="0" u="none" strike="noStrike" kern="1200" cap="none" spc="0" normalizeH="0" baseline="0" noProof="0">
                <a:ln>
                  <a:noFill/>
                </a:ln>
                <a:solidFill>
                  <a:srgbClr val="242424"/>
                </a:solidFill>
                <a:effectLst/>
                <a:uLnTx/>
                <a:uFillTx/>
                <a:latin typeface="Segoe UI" panose="020B0502040204020203" pitchFamily="34" charset="0"/>
                <a:sym typeface="Calibri"/>
              </a:rPr>
              <a:t>A representative may be in touch with you directly to arrange a visit to your institution, so please help where you can. Initial visits will focus on the areas that generate the most waste, require the most frequent visits or have the greatest access and storage challenges</a:t>
            </a:r>
          </a:p>
          <a:p>
            <a:pPr marL="285750" marR="0" lvl="0" indent="-285750" algn="l" defTabSz="914400" rtl="0" eaLnBrk="1" fontAlgn="auto" latinLnBrk="0" hangingPunct="1">
              <a:lnSpc>
                <a:spcPct val="100000"/>
              </a:lnSpc>
              <a:spcBef>
                <a:spcPts val="600"/>
              </a:spcBef>
              <a:spcAft>
                <a:spcPts val="0"/>
              </a:spcAft>
              <a:buClrTx/>
              <a:buSzTx/>
              <a:buFont typeface="Arial" panose="020B0604020202020204" pitchFamily="34" charset="0"/>
              <a:buChar char="•"/>
              <a:tabLst/>
              <a:defRPr/>
            </a:pPr>
            <a:r>
              <a:rPr kumimoji="0" lang="en-GB" sz="1800" b="1" i="0" u="none" strike="noStrike" kern="1200" cap="none" spc="0" normalizeH="0" baseline="0" noProof="0">
                <a:ln>
                  <a:noFill/>
                </a:ln>
                <a:solidFill>
                  <a:srgbClr val="000000"/>
                </a:solidFill>
                <a:effectLst/>
                <a:uLnTx/>
                <a:uFillTx/>
                <a:latin typeface="Segoe UI"/>
                <a:ea typeface="Open Sans"/>
                <a:cs typeface="Segoe UI"/>
                <a:sym typeface="Calibri"/>
              </a:rPr>
              <a:t>If you’ve got any questions in the meantime, please contact </a:t>
            </a:r>
            <a:r>
              <a:rPr kumimoji="0" lang="en-GB" sz="1800" b="1" i="0" u="sng" strike="noStrike" kern="1200" cap="none" spc="0" normalizeH="0" baseline="0" noProof="0">
                <a:ln>
                  <a:noFill/>
                </a:ln>
                <a:solidFill>
                  <a:srgbClr val="000000"/>
                </a:solidFill>
                <a:effectLst/>
                <a:uLnTx/>
                <a:uFillTx/>
                <a:latin typeface="Segoe UI"/>
                <a:ea typeface="Open Sans"/>
                <a:cs typeface="Segoe UI"/>
                <a:sym typeface="Calibri"/>
                <a:hlinkClick r:id="rId3">
                  <a:extLst>
                    <a:ext uri="{A12FA001-AC4F-418D-AE19-62706E023703}">
                      <ahyp:hlinkClr xmlns:ahyp="http://schemas.microsoft.com/office/drawing/2018/hyperlinkcolor" val="tx"/>
                    </a:ext>
                  </a:extLst>
                </a:hlinkClick>
              </a:rPr>
              <a:t>Claudia Conti</a:t>
            </a:r>
            <a:endParaRPr kumimoji="0" lang="en-GB" sz="1800" b="1" i="0" u="none" strike="noStrike" kern="1200" cap="none" spc="0" normalizeH="0" baseline="0" noProof="0">
              <a:ln>
                <a:noFill/>
              </a:ln>
              <a:solidFill>
                <a:srgbClr val="242424"/>
              </a:solidFill>
              <a:effectLst/>
              <a:uLnTx/>
              <a:uFillTx/>
              <a:latin typeface="Segoe UI"/>
              <a:ea typeface="Open Sans"/>
              <a:sym typeface="Calibri"/>
            </a:endParaRPr>
          </a:p>
          <a:p>
            <a:pPr marL="0" marR="0" lvl="0" indent="0" algn="l" defTabSz="914400" rtl="0" eaLnBrk="1" fontAlgn="auto" latinLnBrk="0" hangingPunct="1">
              <a:lnSpc>
                <a:spcPct val="150000"/>
              </a:lnSpc>
              <a:spcBef>
                <a:spcPts val="600"/>
              </a:spcBef>
              <a:spcAft>
                <a:spcPts val="0"/>
              </a:spcAft>
              <a:buClrTx/>
              <a:buSzTx/>
              <a:buFont typeface="Arial" panose="020B0604020202020204" pitchFamily="34" charset="0"/>
              <a:buNone/>
              <a:tabLst/>
              <a:defRPr/>
            </a:pPr>
            <a:endParaRPr kumimoji="0" lang="en-GB" sz="1800" b="0" i="0" u="none" strike="noStrike" kern="1200" cap="none" spc="0" normalizeH="0" baseline="0" noProof="0">
              <a:ln>
                <a:noFill/>
              </a:ln>
              <a:solidFill>
                <a:srgbClr val="242424"/>
              </a:solidFill>
              <a:effectLst/>
              <a:uLnTx/>
              <a:uFillTx/>
              <a:latin typeface="Segoe UI" panose="020B0502040204020203" pitchFamily="34" charset="0"/>
              <a:sym typeface="Calibri"/>
            </a:endParaRPr>
          </a:p>
          <a:p>
            <a:pPr marL="285750" marR="0" lvl="0" indent="-285750" algn="l" defTabSz="914400" rtl="0" eaLnBrk="1" fontAlgn="auto" latinLnBrk="0" hangingPunct="1">
              <a:lnSpc>
                <a:spcPct val="150000"/>
              </a:lnSpc>
              <a:spcBef>
                <a:spcPts val="600"/>
              </a:spcBef>
              <a:spcAft>
                <a:spcPts val="0"/>
              </a:spcAft>
              <a:buClrTx/>
              <a:buSzTx/>
              <a:buFont typeface="Arial" panose="020B0604020202020204" pitchFamily="34" charset="0"/>
              <a:buChar char="•"/>
              <a:tabLst/>
              <a:defRPr/>
            </a:pPr>
            <a:endParaRPr kumimoji="0" lang="en-GB" sz="1800" b="0" i="0" u="none" strike="noStrike" kern="1200" cap="none" spc="0" normalizeH="0" baseline="0" noProof="0">
              <a:ln>
                <a:noFill/>
              </a:ln>
              <a:solidFill>
                <a:srgbClr val="000000"/>
              </a:solidFill>
              <a:effectLst/>
              <a:uLnTx/>
              <a:uFillTx/>
              <a:latin typeface="Open Sans" panose="020B0606030504020204" pitchFamily="34" charset="0"/>
              <a:sym typeface="Calibri"/>
            </a:endParaRPr>
          </a:p>
        </p:txBody>
      </p:sp>
      <p:sp>
        <p:nvSpPr>
          <p:cNvPr id="6" name="Slide Number Placeholder 5">
            <a:extLst>
              <a:ext uri="{FF2B5EF4-FFF2-40B4-BE49-F238E27FC236}">
                <a16:creationId xmlns:a16="http://schemas.microsoft.com/office/drawing/2014/main" id="{81596DB3-1E4C-E443-7FE7-85A3816BC91F}"/>
              </a:ext>
            </a:extLst>
          </p:cNvPr>
          <p:cNvSpPr>
            <a:spLocks noGrp="1"/>
          </p:cNvSpPr>
          <p:nvPr>
            <p:ph type="sldNum" sz="quarter" idx="2"/>
          </p:nvPr>
        </p:nvSpPr>
        <p:spPr/>
        <p:txBody>
          <a:bodyPr/>
          <a:lstStyle/>
          <a:p>
            <a:pPr marL="0" marR="0" lvl="0" indent="0" algn="ctr" defTabSz="914330" rtl="0" eaLnBrk="1" fontAlgn="auto" latinLnBrk="0" hangingPunct="0">
              <a:lnSpc>
                <a:spcPct val="100000"/>
              </a:lnSpc>
              <a:spcBef>
                <a:spcPts val="0"/>
              </a:spcBef>
              <a:spcAft>
                <a:spcPts val="0"/>
              </a:spcAft>
              <a:buClrTx/>
              <a:buSzTx/>
              <a:buFontTx/>
              <a:buNone/>
              <a:tabLst/>
              <a:defRPr/>
            </a:pPr>
            <a:fld id="{86CB4B4D-7CA3-9044-876B-883B54F8677D}" type="slidenum">
              <a:rPr kumimoji="0" lang="en-GB" sz="1000" b="0" i="0" u="none" strike="noStrike" kern="0" cap="none" spc="0" normalizeH="0" baseline="0" noProof="0" smtClean="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rPr>
              <a:pPr marL="0" marR="0" lvl="0" indent="0" algn="ctr" defTabSz="914330" rtl="0" eaLnBrk="1" fontAlgn="auto" latinLnBrk="0" hangingPunct="0">
                <a:lnSpc>
                  <a:spcPct val="100000"/>
                </a:lnSpc>
                <a:spcBef>
                  <a:spcPts val="0"/>
                </a:spcBef>
                <a:spcAft>
                  <a:spcPts val="0"/>
                </a:spcAft>
                <a:buClrTx/>
                <a:buSzTx/>
                <a:buFontTx/>
                <a:buNone/>
                <a:tabLst/>
                <a:defRPr/>
              </a:pPr>
              <a:t>15</a:t>
            </a:fld>
            <a:endParaRPr kumimoji="0" lang="en-GB" sz="1000" b="0" i="0" u="none" strike="noStrike" kern="0" cap="none" spc="0" normalizeH="0" baseline="0" noProof="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endParaRPr>
          </a:p>
        </p:txBody>
      </p:sp>
    </p:spTree>
    <p:extLst>
      <p:ext uri="{BB962C8B-B14F-4D97-AF65-F5344CB8AC3E}">
        <p14:creationId xmlns:p14="http://schemas.microsoft.com/office/powerpoint/2010/main" val="2464311064"/>
      </p:ext>
    </p:extLst>
  </p:cSld>
  <p:clrMapOvr>
    <a:masterClrMapping/>
  </p:clrMapOvr>
  <p:transition spd="med"/>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37" name="UoC_BrandTexture_SingleColour_RGB_UoC_SingleColour_LCB_CMYK.png">
            <a:extLst>
              <a:ext uri="{C183D7F6-B498-43B3-948B-1728B52AA6E4}">
                <adec:decorative xmlns:adec="http://schemas.microsoft.com/office/drawing/2017/decorative" val="1"/>
              </a:ext>
            </a:extLst>
          </p:cNvPr>
          <p:cNvPicPr>
            <a:picLocks noChangeAspect="1"/>
          </p:cNvPicPr>
          <p:nvPr/>
        </p:nvPicPr>
        <p:blipFill>
          <a:blip r:embed="rId3"/>
          <a:srcRect/>
          <a:stretch>
            <a:fillRect/>
          </a:stretch>
        </p:blipFill>
        <p:spPr>
          <a:xfrm>
            <a:off x="0" y="-19903"/>
            <a:ext cx="12265840" cy="6900205"/>
          </a:xfrm>
          <a:prstGeom prst="rect">
            <a:avLst/>
          </a:prstGeom>
          <a:ln w="12700">
            <a:miter lim="400000"/>
          </a:ln>
        </p:spPr>
      </p:pic>
      <p:sp>
        <p:nvSpPr>
          <p:cNvPr id="2038" name="Title 2"/>
          <p:cNvSpPr txBox="1">
            <a:spLocks noGrp="1"/>
          </p:cNvSpPr>
          <p:nvPr>
            <p:ph type="title"/>
          </p:nvPr>
        </p:nvSpPr>
        <p:spPr>
          <a:xfrm>
            <a:off x="4124144" y="2730155"/>
            <a:ext cx="4126477" cy="1148071"/>
          </a:xfrm>
          <a:prstGeom prst="rect">
            <a:avLst/>
          </a:prstGeom>
        </p:spPr>
        <p:txBody>
          <a:bodyPr>
            <a:normAutofit fontScale="90000"/>
          </a:bodyPr>
          <a:lstStyle>
            <a:lvl1pPr defTabSz="914330">
              <a:lnSpc>
                <a:spcPct val="100000"/>
              </a:lnSpc>
              <a:defRPr sz="7200" spc="0">
                <a:solidFill>
                  <a:srgbClr val="000000"/>
                </a:solidFill>
                <a:latin typeface="Arial"/>
                <a:ea typeface="Arial"/>
                <a:cs typeface="Arial"/>
                <a:sym typeface="Arial"/>
              </a:defRPr>
            </a:lvl1pPr>
          </a:lstStyle>
          <a:p>
            <a:r>
              <a:t>Thank </a:t>
            </a:r>
            <a:r>
              <a:rPr lang="en-GB"/>
              <a:t>y</a:t>
            </a:r>
            <a:r>
              <a:rPr err="1"/>
              <a:t>ou</a:t>
            </a:r>
            <a:endParaRPr/>
          </a:p>
        </p:txBody>
      </p:sp>
      <p:pic>
        <p:nvPicPr>
          <p:cNvPr id="2039" name="Cambridge University CMYK.png">
            <a:extLs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71475" y="6229611"/>
            <a:ext cx="1592271" cy="331527"/>
          </a:xfrm>
          <a:prstGeom prst="rect">
            <a:avLst/>
          </a:prstGeom>
          <a:ln w="12700">
            <a:miter lim="400000"/>
          </a:ln>
        </p:spPr>
      </p:pic>
      <p:sp>
        <p:nvSpPr>
          <p:cNvPr id="2" name="Slide Number Placeholder 1">
            <a:extLst>
              <a:ext uri="{FF2B5EF4-FFF2-40B4-BE49-F238E27FC236}">
                <a16:creationId xmlns:a16="http://schemas.microsoft.com/office/drawing/2014/main" id="{55C8648C-36D3-4F1A-F2B5-D01C7235A538}"/>
              </a:ext>
            </a:extLst>
          </p:cNvPr>
          <p:cNvSpPr>
            <a:spLocks noGrp="1"/>
          </p:cNvSpPr>
          <p:nvPr>
            <p:ph type="sldNum" sz="quarter" idx="2"/>
          </p:nvPr>
        </p:nvSpPr>
        <p:spPr/>
        <p:txBody>
          <a:bodyPr/>
          <a:lstStyle/>
          <a:p>
            <a:pPr marL="0" marR="0" lvl="0" indent="0" algn="ctr" defTabSz="914330" rtl="0" eaLnBrk="1" fontAlgn="auto" latinLnBrk="0" hangingPunct="0">
              <a:lnSpc>
                <a:spcPct val="100000"/>
              </a:lnSpc>
              <a:spcBef>
                <a:spcPts val="0"/>
              </a:spcBef>
              <a:spcAft>
                <a:spcPts val="0"/>
              </a:spcAft>
              <a:buClrTx/>
              <a:buSzTx/>
              <a:buFontTx/>
              <a:buNone/>
              <a:tabLst/>
              <a:defRPr/>
            </a:pPr>
            <a:fld id="{86CB4B4D-7CA3-9044-876B-883B54F8677D}" type="slidenum">
              <a:rPr kumimoji="0" lang="en-GB" sz="1000" b="0" i="0" u="none" strike="noStrike" kern="0" cap="none" spc="0" normalizeH="0" baseline="0" noProof="0" smtClean="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rPr>
              <a:pPr marL="0" marR="0" lvl="0" indent="0" algn="ctr" defTabSz="914330" rtl="0" eaLnBrk="1" fontAlgn="auto" latinLnBrk="0" hangingPunct="0">
                <a:lnSpc>
                  <a:spcPct val="100000"/>
                </a:lnSpc>
                <a:spcBef>
                  <a:spcPts val="0"/>
                </a:spcBef>
                <a:spcAft>
                  <a:spcPts val="0"/>
                </a:spcAft>
                <a:buClrTx/>
                <a:buSzTx/>
                <a:buFontTx/>
                <a:buNone/>
                <a:tabLst/>
                <a:defRPr/>
              </a:pPr>
              <a:t>16</a:t>
            </a:fld>
            <a:endParaRPr kumimoji="0" lang="en-GB" sz="1000" b="0" i="0" u="none" strike="noStrike" kern="0" cap="none" spc="0" normalizeH="0" baseline="0" noProof="0">
              <a:ln>
                <a:noFill/>
              </a:ln>
              <a:solidFill>
                <a:srgbClr val="000000">
                  <a:lumMod val="50000"/>
                </a:srgbClr>
              </a:solidFill>
              <a:effectLst/>
              <a:uLnTx/>
              <a:uFillTx/>
              <a:latin typeface="Arial" panose="020B0604020202020204" pitchFamily="34" charset="0"/>
              <a:cs typeface="Arial" panose="020B0604020202020204" pitchFamily="34" charset="0"/>
              <a:sym typeface="Open Sans Regular"/>
            </a:endParaRPr>
          </a:p>
        </p:txBody>
      </p:sp>
    </p:spTree>
    <p:extLst>
      <p:ext uri="{BB962C8B-B14F-4D97-AF65-F5344CB8AC3E}">
        <p14:creationId xmlns:p14="http://schemas.microsoft.com/office/powerpoint/2010/main" val="189177883"/>
      </p:ext>
    </p:extLst>
  </p:cSld>
  <p:clrMapOvr>
    <a:masterClrMapping/>
  </p:clrMapOvr>
  <p:transition spd="med"/>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blue light with white dots&#10;&#10;Description automatically generated">
            <a:extLst>
              <a:ext uri="{FF2B5EF4-FFF2-40B4-BE49-F238E27FC236}">
                <a16:creationId xmlns:a16="http://schemas.microsoft.com/office/drawing/2014/main" id="{D6546279-7A9F-D3C0-6C1C-E25056279684}"/>
              </a:ext>
            </a:extLst>
          </p:cNvPr>
          <p:cNvPicPr>
            <a:picLocks noChangeAspect="1"/>
          </p:cNvPicPr>
          <p:nvPr/>
        </p:nvPicPr>
        <p:blipFill>
          <a:blip r:embed="rId2"/>
          <a:stretch>
            <a:fillRect/>
          </a:stretch>
        </p:blipFill>
        <p:spPr>
          <a:xfrm>
            <a:off x="5949999" y="1282070"/>
            <a:ext cx="5860107" cy="2441711"/>
          </a:xfrm>
          <a:prstGeom prst="rect">
            <a:avLst/>
          </a:prstGeom>
        </p:spPr>
      </p:pic>
      <p:sp>
        <p:nvSpPr>
          <p:cNvPr id="9" name="object 4">
            <a:extLst>
              <a:ext uri="{FF2B5EF4-FFF2-40B4-BE49-F238E27FC236}">
                <a16:creationId xmlns:a16="http://schemas.microsoft.com/office/drawing/2014/main" id="{BC99766C-AB1E-933D-58E8-7270EA26454D}"/>
              </a:ext>
            </a:extLst>
          </p:cNvPr>
          <p:cNvSpPr/>
          <p:nvPr/>
        </p:nvSpPr>
        <p:spPr>
          <a:xfrm>
            <a:off x="396240" y="5967984"/>
            <a:ext cx="2659380" cy="553212"/>
          </a:xfrm>
          <a:prstGeom prst="rect">
            <a:avLst/>
          </a:prstGeom>
          <a:blipFill>
            <a:blip r:embed="rId3" cstate="print"/>
            <a:stretch>
              <a:fillRect/>
            </a:stretch>
          </a:blipFill>
        </p:spPr>
        <p:txBody>
          <a:bodyPr wrap="square" lIns="0" tIns="0" rIns="0" bIns="0" rtlCol="0"/>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18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02F8D988-6891-E926-AA78-3D21FAAEB40A}"/>
              </a:ext>
            </a:extLst>
          </p:cNvPr>
          <p:cNvSpPr/>
          <p:nvPr/>
        </p:nvSpPr>
        <p:spPr>
          <a:xfrm>
            <a:off x="4911222" y="4701764"/>
            <a:ext cx="6096000" cy="707886"/>
          </a:xfrm>
          <a:prstGeom prst="rect">
            <a:avLst/>
          </a:prstGeom>
        </p:spPr>
        <p:txBody>
          <a:bodyPr lIns="91440" tIns="45720" rIns="91440" bIns="45720" anchor="t">
            <a:sp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lang="en-GB" sz="4000" dirty="0">
                <a:solidFill>
                  <a:srgbClr val="000000"/>
                </a:solidFill>
                <a:latin typeface="Calibri" panose="020F0502020204030204"/>
              </a:rPr>
              <a:t>July</a:t>
            </a:r>
            <a:r>
              <a:rPr kumimoji="0" lang="en-GB" sz="4000" b="0" i="0" u="none" strike="noStrike" kern="1200" cap="none" spc="0" normalizeH="0" baseline="0" noProof="0" dirty="0">
                <a:ln>
                  <a:noFill/>
                </a:ln>
                <a:solidFill>
                  <a:srgbClr val="000000"/>
                </a:solidFill>
                <a:effectLst/>
                <a:uLnTx/>
                <a:uFillTx/>
                <a:latin typeface="Calibri" panose="020F0502020204030204"/>
                <a:ea typeface="+mn-ea"/>
                <a:cs typeface="+mn-cs"/>
              </a:rPr>
              <a:t> 2023</a:t>
            </a:r>
            <a:endParaRPr kumimoji="0" lang="en-GB" sz="4000" b="0" i="0" u="none" strike="noStrike" kern="1200" cap="none" spc="0" normalizeH="0" baseline="0" noProof="0" dirty="0">
              <a:ln>
                <a:noFill/>
              </a:ln>
              <a:solidFill>
                <a:srgbClr val="000000"/>
              </a:solidFill>
              <a:effectLst/>
              <a:uLnTx/>
              <a:uFillTx/>
              <a:latin typeface="Calibri" panose="020F0502020204030204"/>
              <a:ea typeface="+mn-ea"/>
              <a:cs typeface="Calibri"/>
            </a:endParaRPr>
          </a:p>
        </p:txBody>
      </p:sp>
    </p:spTree>
    <p:extLst>
      <p:ext uri="{BB962C8B-B14F-4D97-AF65-F5344CB8AC3E}">
        <p14:creationId xmlns:p14="http://schemas.microsoft.com/office/powerpoint/2010/main" val="3291167251"/>
      </p:ext>
    </p:extLst>
  </p:cSld>
  <p:clrMapOvr>
    <a:masterClrMapping/>
  </p:clrMapOvr>
  <p:transition spd="med"/>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DA049E-A094-49B8-1262-976AF496B448}"/>
              </a:ext>
            </a:extLst>
          </p:cNvPr>
          <p:cNvSpPr>
            <a:spLocks noGrp="1"/>
          </p:cNvSpPr>
          <p:nvPr>
            <p:ph type="title"/>
          </p:nvPr>
        </p:nvSpPr>
        <p:spPr>
          <a:xfrm>
            <a:off x="401116" y="655426"/>
            <a:ext cx="10936297" cy="459765"/>
          </a:xfrm>
        </p:spPr>
        <p:txBody>
          <a:bodyPr lIns="91440" tIns="45720" rIns="91440" bIns="45720" anchor="t">
            <a:noAutofit/>
          </a:bodyPr>
          <a:lstStyle/>
          <a:p>
            <a:r>
              <a:rPr lang="en-GB" sz="3600">
                <a:solidFill>
                  <a:srgbClr val="000000"/>
                </a:solidFill>
                <a:latin typeface="Bitter Medium"/>
                <a:cs typeface="Arial"/>
              </a:rPr>
              <a:t>User group Volunteers</a:t>
            </a:r>
            <a:endParaRPr lang="en-GB" sz="3600">
              <a:solidFill>
                <a:srgbClr val="000000"/>
              </a:solidFill>
            </a:endParaRPr>
          </a:p>
        </p:txBody>
      </p:sp>
      <p:sp>
        <p:nvSpPr>
          <p:cNvPr id="3" name="Content Placeholder 2">
            <a:extLst>
              <a:ext uri="{FF2B5EF4-FFF2-40B4-BE49-F238E27FC236}">
                <a16:creationId xmlns:a16="http://schemas.microsoft.com/office/drawing/2014/main" id="{91DFC8C5-0540-E9CA-6D3C-16359AA32CB8}"/>
              </a:ext>
            </a:extLst>
          </p:cNvPr>
          <p:cNvSpPr>
            <a:spLocks noGrp="1"/>
          </p:cNvSpPr>
          <p:nvPr>
            <p:ph sz="half" idx="10"/>
          </p:nvPr>
        </p:nvSpPr>
        <p:spPr>
          <a:xfrm>
            <a:off x="402598" y="1424268"/>
            <a:ext cx="11665686" cy="3035274"/>
          </a:xfrm>
        </p:spPr>
        <p:txBody>
          <a:bodyPr lIns="91440" tIns="45720" rIns="91440" bIns="45720" anchor="t">
            <a:normAutofit fontScale="92500" lnSpcReduction="20000"/>
          </a:bodyPr>
          <a:lstStyle/>
          <a:p>
            <a:pPr marL="0" indent="0">
              <a:buNone/>
            </a:pPr>
            <a:r>
              <a:rPr lang="en-GB" sz="2300" b="1" dirty="0">
                <a:solidFill>
                  <a:srgbClr val="000000"/>
                </a:solidFill>
                <a:latin typeface="Open Sans"/>
                <a:ea typeface="Open Sans"/>
                <a:cs typeface="Open Sans"/>
              </a:rPr>
              <a:t>Projects</a:t>
            </a:r>
            <a:endParaRPr lang="en-GB" sz="2300" b="1" dirty="0">
              <a:solidFill>
                <a:srgbClr val="000000"/>
              </a:solidFill>
            </a:endParaRPr>
          </a:p>
          <a:p>
            <a:pPr marL="914400" lvl="2" indent="0">
              <a:buNone/>
            </a:pPr>
            <a:r>
              <a:rPr lang="en-GB" sz="1900" dirty="0">
                <a:solidFill>
                  <a:srgbClr val="000000"/>
                </a:solidFill>
                <a:latin typeface="Open Sans"/>
                <a:ea typeface="Open Sans"/>
                <a:cs typeface="Open Sans"/>
              </a:rPr>
              <a:t>Three user groups are going to set up to look at</a:t>
            </a:r>
          </a:p>
          <a:p>
            <a:pPr lvl="2">
              <a:buFont typeface="Wingdings" charset="2"/>
              <a:buChar char="§"/>
            </a:pPr>
            <a:r>
              <a:rPr lang="en-GB" sz="1900" dirty="0">
                <a:solidFill>
                  <a:srgbClr val="000000"/>
                </a:solidFill>
                <a:latin typeface="Open Sans"/>
                <a:ea typeface="Open Sans"/>
                <a:cs typeface="Open Sans"/>
              </a:rPr>
              <a:t>Research Projects</a:t>
            </a:r>
            <a:endParaRPr lang="en-GB" sz="1900" dirty="0">
              <a:solidFill>
                <a:srgbClr val="000000"/>
              </a:solidFill>
            </a:endParaRPr>
          </a:p>
          <a:p>
            <a:pPr lvl="2">
              <a:buFont typeface="Wingdings" charset="2"/>
              <a:buChar char="§"/>
            </a:pPr>
            <a:r>
              <a:rPr lang="en-GB" sz="1900" dirty="0">
                <a:solidFill>
                  <a:srgbClr val="000000"/>
                </a:solidFill>
                <a:latin typeface="Open Sans"/>
                <a:ea typeface="Open Sans"/>
                <a:cs typeface="Open Sans"/>
              </a:rPr>
              <a:t>Capital Projects</a:t>
            </a:r>
            <a:endParaRPr lang="en-GB" sz="1900" dirty="0">
              <a:solidFill>
                <a:srgbClr val="000000"/>
              </a:solidFill>
            </a:endParaRPr>
          </a:p>
          <a:p>
            <a:pPr lvl="2">
              <a:buFont typeface="Wingdings" charset="2"/>
              <a:buChar char="§"/>
            </a:pPr>
            <a:r>
              <a:rPr lang="en-GB" sz="1900" dirty="0">
                <a:solidFill>
                  <a:srgbClr val="000000"/>
                </a:solidFill>
                <a:latin typeface="Open Sans"/>
                <a:ea typeface="Open Sans"/>
                <a:cs typeface="Open Sans"/>
              </a:rPr>
              <a:t>Other Projects (IT, Non Research Grants)</a:t>
            </a:r>
            <a:endParaRPr lang="en-GB" sz="1900" dirty="0">
              <a:solidFill>
                <a:srgbClr val="000000"/>
              </a:solidFill>
            </a:endParaRPr>
          </a:p>
          <a:p>
            <a:r>
              <a:rPr lang="en-GB" sz="2200" dirty="0">
                <a:solidFill>
                  <a:srgbClr val="000000"/>
                </a:solidFill>
                <a:latin typeface="Open Sans"/>
                <a:ea typeface="Open Sans"/>
                <a:cs typeface="Open Sans"/>
              </a:rPr>
              <a:t>Volunteers for each group are asked to contact Mike Sinclair (</a:t>
            </a:r>
            <a:r>
              <a:rPr lang="en-GB" sz="2200" dirty="0">
                <a:solidFill>
                  <a:srgbClr val="000000"/>
                </a:solidFill>
                <a:latin typeface="Open Sans"/>
                <a:ea typeface="Open Sans"/>
                <a:cs typeface="Open Sans"/>
                <a:hlinkClick r:id="rId2"/>
              </a:rPr>
              <a:t>mike.sinclair@admin.cam.ac.uk</a:t>
            </a:r>
            <a:r>
              <a:rPr lang="en-GB" sz="2200" dirty="0">
                <a:solidFill>
                  <a:srgbClr val="000000"/>
                </a:solidFill>
                <a:latin typeface="Open Sans"/>
                <a:ea typeface="Open Sans"/>
                <a:cs typeface="Open Sans"/>
              </a:rPr>
              <a:t>)</a:t>
            </a:r>
            <a:endParaRPr lang="en-GB" sz="2200" dirty="0">
              <a:solidFill>
                <a:srgbClr val="000000"/>
              </a:solidFill>
            </a:endParaRPr>
          </a:p>
          <a:p>
            <a:r>
              <a:rPr lang="en-GB" sz="2200" dirty="0">
                <a:solidFill>
                  <a:srgbClr val="000000"/>
                </a:solidFill>
                <a:latin typeface="Open Sans"/>
                <a:ea typeface="Open Sans"/>
                <a:cs typeface="Open Sans"/>
              </a:rPr>
              <a:t>The user groups will be starting in the autumn.</a:t>
            </a:r>
            <a:endParaRPr lang="en-GB" sz="2200" dirty="0">
              <a:solidFill>
                <a:srgbClr val="000000"/>
              </a:solidFill>
            </a:endParaRPr>
          </a:p>
        </p:txBody>
      </p:sp>
      <p:pic>
        <p:nvPicPr>
          <p:cNvPr id="5" name="Picture 4" descr="A blue light with white dots&#10;&#10;Description automatically generated">
            <a:extLst>
              <a:ext uri="{FF2B5EF4-FFF2-40B4-BE49-F238E27FC236}">
                <a16:creationId xmlns:a16="http://schemas.microsoft.com/office/drawing/2014/main" id="{D6546279-7A9F-D3C0-6C1C-E25056279684}"/>
              </a:ext>
            </a:extLst>
          </p:cNvPr>
          <p:cNvPicPr>
            <a:picLocks noChangeAspect="1"/>
          </p:cNvPicPr>
          <p:nvPr/>
        </p:nvPicPr>
        <p:blipFill>
          <a:blip r:embed="rId3"/>
          <a:stretch>
            <a:fillRect/>
          </a:stretch>
        </p:blipFill>
        <p:spPr>
          <a:xfrm>
            <a:off x="6204642" y="55154"/>
            <a:ext cx="5860107" cy="2441711"/>
          </a:xfrm>
          <a:prstGeom prst="rect">
            <a:avLst/>
          </a:prstGeom>
        </p:spPr>
      </p:pic>
    </p:spTree>
    <p:extLst>
      <p:ext uri="{BB962C8B-B14F-4D97-AF65-F5344CB8AC3E}">
        <p14:creationId xmlns:p14="http://schemas.microsoft.com/office/powerpoint/2010/main" val="3847459237"/>
      </p:ext>
    </p:extLst>
  </p:cSld>
  <p:clrMapOvr>
    <a:masterClrMapping/>
  </p:clrMapOvr>
  <p:transition spd="med"/>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37" name="UoC_BrandTexture_SingleColour_RGB_UoC_SingleColour_LCB_CMYK.png">
            <a:extLst>
              <a:ext uri="{C183D7F6-B498-43B3-948B-1728B52AA6E4}">
                <adec:decorative xmlns:adec="http://schemas.microsoft.com/office/drawing/2017/decorative" val="1"/>
              </a:ext>
            </a:extLst>
          </p:cNvPr>
          <p:cNvPicPr>
            <a:picLocks noChangeAspect="1"/>
          </p:cNvPicPr>
          <p:nvPr/>
        </p:nvPicPr>
        <p:blipFill>
          <a:blip r:embed="rId3"/>
          <a:srcRect/>
          <a:stretch>
            <a:fillRect/>
          </a:stretch>
        </p:blipFill>
        <p:spPr>
          <a:xfrm>
            <a:off x="0" y="-19903"/>
            <a:ext cx="12265840" cy="6900205"/>
          </a:xfrm>
          <a:prstGeom prst="rect">
            <a:avLst/>
          </a:prstGeom>
          <a:ln w="12700">
            <a:miter lim="400000"/>
          </a:ln>
        </p:spPr>
      </p:pic>
      <p:sp>
        <p:nvSpPr>
          <p:cNvPr id="2038" name="Title 2"/>
          <p:cNvSpPr txBox="1">
            <a:spLocks noGrp="1"/>
          </p:cNvSpPr>
          <p:nvPr>
            <p:ph type="title"/>
          </p:nvPr>
        </p:nvSpPr>
        <p:spPr>
          <a:xfrm>
            <a:off x="4124144" y="2730155"/>
            <a:ext cx="4126477" cy="1148071"/>
          </a:xfrm>
          <a:prstGeom prst="rect">
            <a:avLst/>
          </a:prstGeom>
        </p:spPr>
        <p:txBody>
          <a:bodyPr>
            <a:normAutofit fontScale="90000"/>
          </a:bodyPr>
          <a:lstStyle>
            <a:lvl1pPr defTabSz="914330">
              <a:lnSpc>
                <a:spcPct val="100000"/>
              </a:lnSpc>
              <a:defRPr sz="7200" spc="0">
                <a:solidFill>
                  <a:srgbClr val="000000"/>
                </a:solidFill>
                <a:latin typeface="Arial"/>
                <a:ea typeface="Arial"/>
                <a:cs typeface="Arial"/>
                <a:sym typeface="Arial"/>
              </a:defRPr>
            </a:lvl1pPr>
          </a:lstStyle>
          <a:p>
            <a:r>
              <a:t>Thank You</a:t>
            </a:r>
          </a:p>
        </p:txBody>
      </p:sp>
      <p:pic>
        <p:nvPicPr>
          <p:cNvPr id="2039" name="Cambridge University CMYK.png">
            <a:extLst>
              <a:ext uri="{C183D7F6-B498-43B3-948B-1728B52AA6E4}">
                <adec:decorative xmlns:adec="http://schemas.microsoft.com/office/drawing/2017/decorative" val="1"/>
              </a:ext>
            </a:extLst>
          </p:cNvPr>
          <p:cNvPicPr>
            <a:picLocks noChangeAspect="1"/>
          </p:cNvPicPr>
          <p:nvPr/>
        </p:nvPicPr>
        <p:blipFill>
          <a:blip r:embed="rId4"/>
          <a:stretch>
            <a:fillRect/>
          </a:stretch>
        </p:blipFill>
        <p:spPr>
          <a:xfrm>
            <a:off x="371475" y="6229611"/>
            <a:ext cx="1592271" cy="331527"/>
          </a:xfrm>
          <a:prstGeom prst="rect">
            <a:avLst/>
          </a:prstGeom>
          <a:ln w="12700">
            <a:miter lim="400000"/>
          </a:ln>
        </p:spPr>
      </p:pic>
    </p:spTree>
    <p:extLst>
      <p:ext uri="{BB962C8B-B14F-4D97-AF65-F5344CB8AC3E}">
        <p14:creationId xmlns:p14="http://schemas.microsoft.com/office/powerpoint/2010/main" val="1219131993"/>
      </p:ext>
    </p:extLst>
  </p:cSld>
  <p:clrMapOvr>
    <a:masterClrMapping/>
  </p:clrMapOvr>
  <p:transition spd="med"/>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B5DB81F9-F7F8-43B9-B1D0-B630A3C7C076}"/>
              </a:ext>
            </a:extLst>
          </p:cNvPr>
          <p:cNvPicPr>
            <a:picLocks noChangeAspect="1"/>
          </p:cNvPicPr>
          <p:nvPr/>
        </p:nvPicPr>
        <p:blipFill>
          <a:blip r:embed="rId3"/>
          <a:stretch>
            <a:fillRect/>
          </a:stretch>
        </p:blipFill>
        <p:spPr>
          <a:xfrm>
            <a:off x="252919" y="268524"/>
            <a:ext cx="3561844" cy="1151714"/>
          </a:xfrm>
          <a:prstGeom prst="rect">
            <a:avLst/>
          </a:prstGeom>
        </p:spPr>
      </p:pic>
      <p:sp>
        <p:nvSpPr>
          <p:cNvPr id="3074" name="Rectangle 2"/>
          <p:cNvSpPr>
            <a:spLocks noGrp="1" noChangeArrowheads="1"/>
          </p:cNvSpPr>
          <p:nvPr>
            <p:ph type="ctrTitle"/>
          </p:nvPr>
        </p:nvSpPr>
        <p:spPr>
          <a:xfrm>
            <a:off x="541173" y="2451645"/>
            <a:ext cx="11107902" cy="523875"/>
          </a:xfrm>
          <a:prstGeom prst="rect">
            <a:avLst/>
          </a:prstGeom>
        </p:spPr>
        <p:txBody>
          <a:bodyPr>
            <a:normAutofit fontScale="90000"/>
          </a:bodyPr>
          <a:lstStyle/>
          <a:p>
            <a:pPr eaLnBrk="1" hangingPunct="1"/>
            <a:r>
              <a:rPr lang="en-US" altLang="en-US" sz="4800" b="1" dirty="0">
                <a:solidFill>
                  <a:srgbClr val="000000"/>
                </a:solidFill>
                <a:latin typeface="Arial" panose="020B0604020202020204" pitchFamily="34" charset="0"/>
                <a:cs typeface="Arial" panose="020B0604020202020204" pitchFamily="34" charset="0"/>
              </a:rPr>
              <a:t>Finance Division Updates</a:t>
            </a:r>
            <a:endParaRPr lang="en-US" altLang="en-US" sz="8800" b="1" dirty="0">
              <a:solidFill>
                <a:srgbClr val="000000"/>
              </a:solidFill>
              <a:latin typeface="Arial" panose="020B0604020202020204" pitchFamily="34" charset="0"/>
              <a:cs typeface="Arial" panose="020B0604020202020204" pitchFamily="34" charset="0"/>
            </a:endParaRPr>
          </a:p>
        </p:txBody>
      </p:sp>
      <p:pic>
        <p:nvPicPr>
          <p:cNvPr id="2" name="Picture 3" descr="A person in a pink car&#10;&#10;Description automatically generated">
            <a:extLst>
              <a:ext uri="{FF2B5EF4-FFF2-40B4-BE49-F238E27FC236}">
                <a16:creationId xmlns:a16="http://schemas.microsoft.com/office/drawing/2014/main" id="{06748EF9-B057-243A-2709-9F09CCE1370A}"/>
              </a:ext>
            </a:extLst>
          </p:cNvPr>
          <p:cNvPicPr>
            <a:picLocks noChangeAspect="1"/>
          </p:cNvPicPr>
          <p:nvPr/>
        </p:nvPicPr>
        <p:blipFill>
          <a:blip r:embed="rId4"/>
          <a:stretch>
            <a:fillRect/>
          </a:stretch>
        </p:blipFill>
        <p:spPr>
          <a:xfrm>
            <a:off x="7926284" y="3882482"/>
            <a:ext cx="3499229" cy="2328578"/>
          </a:xfrm>
          <a:prstGeom prst="rect">
            <a:avLst/>
          </a:prstGeom>
        </p:spPr>
      </p:pic>
    </p:spTree>
    <p:extLst>
      <p:ext uri="{BB962C8B-B14F-4D97-AF65-F5344CB8AC3E}">
        <p14:creationId xmlns:p14="http://schemas.microsoft.com/office/powerpoint/2010/main" val="393793619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solidFill>
                  <a:srgbClr val="000000"/>
                </a:solidFill>
                <a:latin typeface="Arial" panose="020B0604020202020204" pitchFamily="34" charset="0"/>
                <a:cs typeface="Arial" panose="020B0604020202020204" pitchFamily="34" charset="0"/>
              </a:rPr>
              <a:t>Year end</a:t>
            </a:r>
          </a:p>
        </p:txBody>
      </p:sp>
      <p:sp>
        <p:nvSpPr>
          <p:cNvPr id="8" name="Rectangle 1">
            <a:extLst>
              <a:ext uri="{FF2B5EF4-FFF2-40B4-BE49-F238E27FC236}">
                <a16:creationId xmlns:a16="http://schemas.microsoft.com/office/drawing/2014/main" id="{B804C8DD-EA76-A053-DE29-EC9207039AF8}"/>
              </a:ext>
            </a:extLst>
          </p:cNvPr>
          <p:cNvSpPr>
            <a:spLocks noChangeArrowheads="1"/>
          </p:cNvSpPr>
          <p:nvPr/>
        </p:nvSpPr>
        <p:spPr bwMode="auto">
          <a:xfrm>
            <a:off x="4135702" y="2278096"/>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800" b="0" i="0" u="none" strike="noStrike" cap="none" normalizeH="0" baseline="0">
                <a:ln>
                  <a:noFill/>
                </a:ln>
                <a:solidFill>
                  <a:srgbClr val="000000"/>
                </a:solidFill>
                <a:effectLst/>
                <a:latin typeface="Times New Roman" panose="02020603050405020304" pitchFamily="18" charset="0"/>
                <a:cs typeface="Times New Roman" panose="02020603050405020304" pitchFamily="18" charset="0"/>
              </a:rPr>
              <a:t> </a:t>
            </a:r>
            <a:endParaRPr kumimoji="0" lang="en-US" altLang="en-US" sz="1800" b="0" i="0" u="none" strike="noStrike" cap="none" normalizeH="0" baseline="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US" altLang="en-US" sz="1800" b="0" i="0" u="none" strike="noStrike" cap="none" normalizeH="0" baseline="0">
              <a:ln>
                <a:noFill/>
              </a:ln>
              <a:solidFill>
                <a:schemeClr val="tx1"/>
              </a:solidFill>
              <a:effectLst/>
              <a:latin typeface="Arial" panose="020B0604020202020204" pitchFamily="34" charset="0"/>
            </a:endParaRPr>
          </a:p>
        </p:txBody>
      </p:sp>
      <p:pic>
        <p:nvPicPr>
          <p:cNvPr id="12" name="Picture 11">
            <a:extLst>
              <a:ext uri="{FF2B5EF4-FFF2-40B4-BE49-F238E27FC236}">
                <a16:creationId xmlns:a16="http://schemas.microsoft.com/office/drawing/2014/main" id="{F3F0E503-015C-C60C-1514-3161B9D8E866}"/>
              </a:ext>
            </a:extLst>
          </p:cNvPr>
          <p:cNvPicPr>
            <a:picLocks noChangeAspect="1"/>
          </p:cNvPicPr>
          <p:nvPr/>
        </p:nvPicPr>
        <p:blipFill>
          <a:blip r:embed="rId2"/>
          <a:stretch>
            <a:fillRect/>
          </a:stretch>
        </p:blipFill>
        <p:spPr>
          <a:xfrm>
            <a:off x="7477246" y="2275278"/>
            <a:ext cx="4329021" cy="4420159"/>
          </a:xfrm>
          <a:prstGeom prst="rect">
            <a:avLst/>
          </a:prstGeom>
        </p:spPr>
      </p:pic>
      <p:sp>
        <p:nvSpPr>
          <p:cNvPr id="13" name="Content Placeholder 2">
            <a:extLst>
              <a:ext uri="{FF2B5EF4-FFF2-40B4-BE49-F238E27FC236}">
                <a16:creationId xmlns:a16="http://schemas.microsoft.com/office/drawing/2014/main" id="{10BBC572-B519-902E-42F1-272E4A18385A}"/>
              </a:ext>
            </a:extLst>
          </p:cNvPr>
          <p:cNvSpPr>
            <a:spLocks noGrp="1"/>
          </p:cNvSpPr>
          <p:nvPr>
            <p:ph idx="1"/>
          </p:nvPr>
        </p:nvSpPr>
        <p:spPr>
          <a:xfrm>
            <a:off x="626364" y="2627563"/>
            <a:ext cx="6524354" cy="3416300"/>
          </a:xfrm>
        </p:spPr>
        <p:txBody>
          <a:bodyPr>
            <a:normAutofit lnSpcReduction="10000"/>
          </a:bodyPr>
          <a:lstStyle/>
          <a:p>
            <a:pPr marL="0" indent="0">
              <a:buNone/>
            </a:pPr>
            <a:r>
              <a:rPr lang="en-GB" sz="2400" b="1" dirty="0">
                <a:solidFill>
                  <a:srgbClr val="000000"/>
                </a:solidFill>
                <a:latin typeface="Arial" panose="020B0604020202020204" pitchFamily="34" charset="0"/>
                <a:cs typeface="Arial" panose="020B0604020202020204" pitchFamily="34" charset="0"/>
              </a:rPr>
              <a:t>Videos and guidance available</a:t>
            </a:r>
          </a:p>
          <a:p>
            <a:pPr marL="0" indent="0">
              <a:buNone/>
            </a:pPr>
            <a:endParaRPr lang="en-GB" sz="2400" b="1" dirty="0">
              <a:solidFill>
                <a:srgbClr val="000000"/>
              </a:solidFill>
              <a:latin typeface="Arial" panose="020B0604020202020204" pitchFamily="34" charset="0"/>
              <a:cs typeface="Arial" panose="020B0604020202020204" pitchFamily="34" charset="0"/>
            </a:endParaRPr>
          </a:p>
          <a:p>
            <a:pPr marL="0" indent="0">
              <a:buNone/>
            </a:pPr>
            <a:r>
              <a:rPr lang="en-GB" sz="2400" dirty="0">
                <a:solidFill>
                  <a:srgbClr val="000000"/>
                </a:solidFill>
                <a:latin typeface="Arial" panose="020B0604020202020204" pitchFamily="34" charset="0"/>
                <a:cs typeface="Arial" panose="020B0604020202020204" pitchFamily="34" charset="0"/>
                <a:hlinkClick r:id="rId3"/>
              </a:rPr>
              <a:t>https://www.finance.admin.cam.ac.uk/policy-and-procedures/financial-procedures/chapter-11-year-end-instructions</a:t>
            </a:r>
            <a:endParaRPr lang="en-GB" sz="2400" dirty="0">
              <a:solidFill>
                <a:srgbClr val="000000"/>
              </a:solidFill>
              <a:latin typeface="Arial" panose="020B0604020202020204" pitchFamily="34" charset="0"/>
              <a:cs typeface="Arial" panose="020B0604020202020204" pitchFamily="34" charset="0"/>
            </a:endParaRPr>
          </a:p>
          <a:p>
            <a:pPr marL="0" indent="0">
              <a:buNone/>
            </a:pPr>
            <a:endParaRPr lang="en-GB" sz="2400" dirty="0">
              <a:solidFill>
                <a:srgbClr val="000000"/>
              </a:solidFill>
              <a:latin typeface="Arial" panose="020B0604020202020204" pitchFamily="34" charset="0"/>
              <a:cs typeface="Arial" panose="020B0604020202020204" pitchFamily="34" charset="0"/>
            </a:endParaRPr>
          </a:p>
          <a:p>
            <a:pPr marL="0" indent="0">
              <a:buNone/>
            </a:pPr>
            <a:r>
              <a:rPr lang="en-GB" sz="2400" dirty="0">
                <a:solidFill>
                  <a:srgbClr val="000000"/>
                </a:solidFill>
                <a:latin typeface="Arial" panose="020B0604020202020204" pitchFamily="34" charset="0"/>
                <a:cs typeface="Arial" panose="020B0604020202020204" pitchFamily="34" charset="0"/>
              </a:rPr>
              <a:t>(or just go to the Finance Division site and click on the carousel images…)</a:t>
            </a:r>
          </a:p>
          <a:p>
            <a:pPr marL="0" indent="0">
              <a:buNone/>
            </a:pPr>
            <a:endParaRPr lang="en-GB" sz="2400" dirty="0">
              <a:solidFill>
                <a:srgbClr val="000000"/>
              </a:solidFill>
              <a:latin typeface="Arial" panose="020B0604020202020204" pitchFamily="34" charset="0"/>
              <a:cs typeface="Arial" panose="020B0604020202020204" pitchFamily="34" charset="0"/>
            </a:endParaRPr>
          </a:p>
          <a:p>
            <a:pPr marL="0" indent="0">
              <a:buNone/>
            </a:pPr>
            <a:endParaRPr lang="en-GB" sz="2400" dirty="0">
              <a:solidFill>
                <a:srgbClr val="000000"/>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40226776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solidFill>
                  <a:srgbClr val="000000"/>
                </a:solidFill>
                <a:latin typeface="Arial" panose="020B0604020202020204" pitchFamily="34" charset="0"/>
                <a:cs typeface="Arial" panose="020B0604020202020204" pitchFamily="34" charset="0"/>
              </a:rPr>
              <a:t>Year end</a:t>
            </a:r>
          </a:p>
        </p:txBody>
      </p:sp>
      <p:sp>
        <p:nvSpPr>
          <p:cNvPr id="8" name="Rectangle 1">
            <a:extLst>
              <a:ext uri="{FF2B5EF4-FFF2-40B4-BE49-F238E27FC236}">
                <a16:creationId xmlns:a16="http://schemas.microsoft.com/office/drawing/2014/main" id="{B804C8DD-EA76-A053-DE29-EC9207039AF8}"/>
              </a:ext>
            </a:extLst>
          </p:cNvPr>
          <p:cNvSpPr>
            <a:spLocks noChangeArrowheads="1"/>
          </p:cNvSpPr>
          <p:nvPr/>
        </p:nvSpPr>
        <p:spPr bwMode="auto">
          <a:xfrm>
            <a:off x="4135702" y="2278096"/>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800" b="0" i="0" u="none" strike="noStrike" cap="none" normalizeH="0" baseline="0">
                <a:ln>
                  <a:noFill/>
                </a:ln>
                <a:solidFill>
                  <a:srgbClr val="000000"/>
                </a:solidFill>
                <a:effectLst/>
                <a:latin typeface="Times New Roman" panose="02020603050405020304" pitchFamily="18" charset="0"/>
                <a:cs typeface="Times New Roman" panose="02020603050405020304" pitchFamily="18" charset="0"/>
              </a:rPr>
              <a:t> </a:t>
            </a:r>
            <a:endParaRPr kumimoji="0" lang="en-US" altLang="en-US" sz="1800" b="0" i="0" u="none" strike="noStrike" cap="none" normalizeH="0" baseline="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US" altLang="en-US" sz="1800" b="0" i="0" u="none" strike="noStrike" cap="none" normalizeH="0" baseline="0">
              <a:ln>
                <a:noFill/>
              </a:ln>
              <a:solidFill>
                <a:schemeClr val="tx1"/>
              </a:solidFill>
              <a:effectLst/>
              <a:latin typeface="Arial" panose="020B0604020202020204" pitchFamily="34" charset="0"/>
            </a:endParaRPr>
          </a:p>
        </p:txBody>
      </p:sp>
      <p:pic>
        <p:nvPicPr>
          <p:cNvPr id="4" name="Picture 3">
            <a:extLst>
              <a:ext uri="{FF2B5EF4-FFF2-40B4-BE49-F238E27FC236}">
                <a16:creationId xmlns:a16="http://schemas.microsoft.com/office/drawing/2014/main" id="{C4192EA3-B523-39FF-7BFC-8EA2AAF10620}"/>
              </a:ext>
            </a:extLst>
          </p:cNvPr>
          <p:cNvPicPr>
            <a:picLocks noChangeAspect="1"/>
          </p:cNvPicPr>
          <p:nvPr/>
        </p:nvPicPr>
        <p:blipFill>
          <a:blip r:embed="rId2"/>
          <a:stretch>
            <a:fillRect/>
          </a:stretch>
        </p:blipFill>
        <p:spPr>
          <a:xfrm>
            <a:off x="686651" y="2646948"/>
            <a:ext cx="5185609" cy="3381426"/>
          </a:xfrm>
          <a:prstGeom prst="rect">
            <a:avLst/>
          </a:prstGeom>
        </p:spPr>
      </p:pic>
      <p:pic>
        <p:nvPicPr>
          <p:cNvPr id="6" name="Picture 5">
            <a:extLst>
              <a:ext uri="{FF2B5EF4-FFF2-40B4-BE49-F238E27FC236}">
                <a16:creationId xmlns:a16="http://schemas.microsoft.com/office/drawing/2014/main" id="{EC7C2551-00DE-D241-8F3C-0314A5585562}"/>
              </a:ext>
            </a:extLst>
          </p:cNvPr>
          <p:cNvPicPr>
            <a:picLocks noChangeAspect="1"/>
          </p:cNvPicPr>
          <p:nvPr/>
        </p:nvPicPr>
        <p:blipFill>
          <a:blip r:embed="rId3"/>
          <a:stretch>
            <a:fillRect/>
          </a:stretch>
        </p:blipFill>
        <p:spPr>
          <a:xfrm>
            <a:off x="6319741" y="3308698"/>
            <a:ext cx="5415060" cy="3369761"/>
          </a:xfrm>
          <a:prstGeom prst="rect">
            <a:avLst/>
          </a:prstGeom>
        </p:spPr>
      </p:pic>
    </p:spTree>
    <p:extLst>
      <p:ext uri="{BB962C8B-B14F-4D97-AF65-F5344CB8AC3E}">
        <p14:creationId xmlns:p14="http://schemas.microsoft.com/office/powerpoint/2010/main" val="346114886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a:solidFill>
                  <a:srgbClr val="000000"/>
                </a:solidFill>
                <a:latin typeface="Arial"/>
                <a:cs typeface="Arial"/>
              </a:rPr>
              <a:t>Interim Audit update</a:t>
            </a:r>
            <a:endParaRPr lang="en-US"/>
          </a:p>
        </p:txBody>
      </p:sp>
      <p:sp>
        <p:nvSpPr>
          <p:cNvPr id="8" name="Rectangle 1">
            <a:extLst>
              <a:ext uri="{FF2B5EF4-FFF2-40B4-BE49-F238E27FC236}">
                <a16:creationId xmlns:a16="http://schemas.microsoft.com/office/drawing/2014/main" id="{B804C8DD-EA76-A053-DE29-EC9207039AF8}"/>
              </a:ext>
            </a:extLst>
          </p:cNvPr>
          <p:cNvSpPr>
            <a:spLocks noChangeArrowheads="1"/>
          </p:cNvSpPr>
          <p:nvPr/>
        </p:nvSpPr>
        <p:spPr bwMode="auto">
          <a:xfrm>
            <a:off x="4135702" y="2278096"/>
            <a:ext cx="12192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US" altLang="en-US" sz="1800" b="0" i="0" u="none" strike="noStrike" cap="none" normalizeH="0" baseline="0">
                <a:ln>
                  <a:noFill/>
                </a:ln>
                <a:solidFill>
                  <a:srgbClr val="000000"/>
                </a:solidFill>
                <a:effectLst/>
                <a:latin typeface="Times New Roman" panose="02020603050405020304" pitchFamily="18" charset="0"/>
                <a:cs typeface="Times New Roman" panose="02020603050405020304" pitchFamily="18" charset="0"/>
              </a:rPr>
              <a:t> </a:t>
            </a:r>
            <a:endParaRPr kumimoji="0" lang="en-US" altLang="en-US" sz="1800" b="0" i="0" u="none" strike="noStrike" cap="none" normalizeH="0" baseline="0">
              <a:ln>
                <a:noFill/>
              </a:ln>
              <a:solidFill>
                <a:schemeClr val="tx1"/>
              </a:solidFill>
              <a:effectLst/>
            </a:endParaRPr>
          </a:p>
          <a:p>
            <a:pPr marL="0" marR="0" lvl="0" indent="0" algn="l" defTabSz="914400" rtl="0" eaLnBrk="0" fontAlgn="base" latinLnBrk="0" hangingPunct="0">
              <a:lnSpc>
                <a:spcPct val="100000"/>
              </a:lnSpc>
              <a:spcBef>
                <a:spcPct val="0"/>
              </a:spcBef>
              <a:spcAft>
                <a:spcPct val="0"/>
              </a:spcAft>
              <a:buClrTx/>
              <a:buSzTx/>
              <a:buFontTx/>
              <a:buNone/>
              <a:tabLst/>
            </a:pPr>
            <a:endParaRPr kumimoji="0" lang="en-US" altLang="en-US" sz="1800" b="0" i="0" u="none" strike="noStrike" cap="none" normalizeH="0" baseline="0">
              <a:ln>
                <a:noFill/>
              </a:ln>
              <a:solidFill>
                <a:schemeClr val="tx1"/>
              </a:solidFill>
              <a:effectLst/>
              <a:latin typeface="Arial" panose="020B0604020202020204" pitchFamily="34" charset="0"/>
            </a:endParaRPr>
          </a:p>
        </p:txBody>
      </p:sp>
      <p:pic>
        <p:nvPicPr>
          <p:cNvPr id="5" name="Picture 6" descr="A yellow post-it note with a red push pin attached to it&#10;&#10;Description automatically generated">
            <a:extLst>
              <a:ext uri="{FF2B5EF4-FFF2-40B4-BE49-F238E27FC236}">
                <a16:creationId xmlns:a16="http://schemas.microsoft.com/office/drawing/2014/main" id="{A20B0B1C-6349-C812-995A-C7CBD47128FD}"/>
              </a:ext>
            </a:extLst>
          </p:cNvPr>
          <p:cNvPicPr>
            <a:picLocks noChangeAspect="1"/>
          </p:cNvPicPr>
          <p:nvPr/>
        </p:nvPicPr>
        <p:blipFill>
          <a:blip r:embed="rId2"/>
          <a:stretch>
            <a:fillRect/>
          </a:stretch>
        </p:blipFill>
        <p:spPr>
          <a:xfrm>
            <a:off x="3365053" y="2625956"/>
            <a:ext cx="5127981" cy="3412625"/>
          </a:xfrm>
          <a:prstGeom prst="rect">
            <a:avLst/>
          </a:prstGeom>
        </p:spPr>
      </p:pic>
    </p:spTree>
    <p:extLst>
      <p:ext uri="{BB962C8B-B14F-4D97-AF65-F5344CB8AC3E}">
        <p14:creationId xmlns:p14="http://schemas.microsoft.com/office/powerpoint/2010/main" val="88821678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solidFill>
                  <a:srgbClr val="000000"/>
                </a:solidFill>
                <a:latin typeface="Arial" panose="020B0604020202020204" pitchFamily="34" charset="0"/>
                <a:cs typeface="Arial" panose="020B0604020202020204" pitchFamily="34" charset="0"/>
              </a:rPr>
              <a:t>Concur expenses</a:t>
            </a:r>
          </a:p>
        </p:txBody>
      </p:sp>
      <p:sp>
        <p:nvSpPr>
          <p:cNvPr id="3" name="Content Placeholder 2"/>
          <p:cNvSpPr>
            <a:spLocks noGrp="1"/>
          </p:cNvSpPr>
          <p:nvPr>
            <p:ph idx="1"/>
          </p:nvPr>
        </p:nvSpPr>
        <p:spPr>
          <a:xfrm>
            <a:off x="565484" y="2603500"/>
            <a:ext cx="5530517" cy="3416300"/>
          </a:xfrm>
        </p:spPr>
        <p:txBody>
          <a:bodyPr>
            <a:normAutofit/>
          </a:bodyPr>
          <a:lstStyle/>
          <a:p>
            <a:pPr marL="0" indent="0">
              <a:buNone/>
            </a:pPr>
            <a:r>
              <a:rPr lang="en-GB" sz="2400" b="1" dirty="0">
                <a:solidFill>
                  <a:srgbClr val="000000"/>
                </a:solidFill>
                <a:latin typeface="Arial" panose="020B0604020202020204" pitchFamily="34" charset="0"/>
                <a:cs typeface="Arial" panose="020B0604020202020204" pitchFamily="34" charset="0"/>
              </a:rPr>
              <a:t>The path of progress</a:t>
            </a:r>
          </a:p>
          <a:p>
            <a:pPr marL="0" indent="0">
              <a:buNone/>
            </a:pPr>
            <a:r>
              <a:rPr lang="en-GB" sz="2400" dirty="0">
                <a:solidFill>
                  <a:srgbClr val="000000"/>
                </a:solidFill>
                <a:latin typeface="Arial" panose="020B0604020202020204" pitchFamily="34" charset="0"/>
                <a:cs typeface="Arial" panose="020B0604020202020204" pitchFamily="34" charset="0"/>
              </a:rPr>
              <a:t>Change to coding process:</a:t>
            </a:r>
          </a:p>
          <a:p>
            <a:pPr marL="0" indent="0">
              <a:buNone/>
            </a:pPr>
            <a:r>
              <a:rPr lang="en-GB" sz="2400" dirty="0">
                <a:solidFill>
                  <a:srgbClr val="000000"/>
                </a:solidFill>
                <a:latin typeface="Arial" panose="020B0604020202020204" pitchFamily="34" charset="0"/>
                <a:cs typeface="Arial" panose="020B0604020202020204" pitchFamily="34" charset="0"/>
              </a:rPr>
              <a:t>	now defaults to code rather than description</a:t>
            </a:r>
          </a:p>
          <a:p>
            <a:pPr marL="0" indent="0">
              <a:buNone/>
            </a:pPr>
            <a:r>
              <a:rPr lang="en-GB" sz="2400" dirty="0">
                <a:solidFill>
                  <a:srgbClr val="000000"/>
                </a:solidFill>
                <a:latin typeface="Arial" panose="020B0604020202020204" pitchFamily="34" charset="0"/>
                <a:cs typeface="Arial" panose="020B0604020202020204" pitchFamily="34" charset="0"/>
              </a:rPr>
              <a:t>	(Saves keystrokes)</a:t>
            </a:r>
          </a:p>
          <a:p>
            <a:pPr marL="0" indent="0">
              <a:buNone/>
            </a:pPr>
            <a:endParaRPr lang="en-GB" sz="2400" dirty="0">
              <a:solidFill>
                <a:srgbClr val="000000"/>
              </a:solidFill>
              <a:latin typeface="Arial" panose="020B0604020202020204" pitchFamily="34" charset="0"/>
              <a:cs typeface="Arial" panose="020B0604020202020204" pitchFamily="34" charset="0"/>
            </a:endParaRPr>
          </a:p>
        </p:txBody>
      </p:sp>
      <p:pic>
        <p:nvPicPr>
          <p:cNvPr id="3074" name="Picture 2" descr="Hipster Ken doll with man-bun is the latest in more than 50 years of  transformations | The Sun">
            <a:extLst>
              <a:ext uri="{FF2B5EF4-FFF2-40B4-BE49-F238E27FC236}">
                <a16:creationId xmlns:a16="http://schemas.microsoft.com/office/drawing/2014/main" id="{93276277-9B56-9104-E845-DD3304C8A58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96000" y="2761498"/>
            <a:ext cx="5905500" cy="39338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4400045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a:solidFill>
                  <a:srgbClr val="000000"/>
                </a:solidFill>
                <a:latin typeface="Arial" panose="020B0604020202020204" pitchFamily="34" charset="0"/>
                <a:cs typeface="Arial" panose="020B0604020202020204" pitchFamily="34" charset="0"/>
              </a:rPr>
              <a:t>Concur expenses</a:t>
            </a:r>
            <a:endParaRPr lang="en-GB" dirty="0">
              <a:solidFill>
                <a:srgbClr val="000000"/>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1154955" y="2603500"/>
            <a:ext cx="7618656" cy="3416300"/>
          </a:xfrm>
        </p:spPr>
        <p:txBody>
          <a:bodyPr>
            <a:normAutofit lnSpcReduction="10000"/>
          </a:bodyPr>
          <a:lstStyle/>
          <a:p>
            <a:pPr marL="0" indent="0">
              <a:buNone/>
            </a:pPr>
            <a:r>
              <a:rPr lang="en-GB" sz="2400" b="1" dirty="0">
                <a:solidFill>
                  <a:srgbClr val="000000"/>
                </a:solidFill>
                <a:latin typeface="Arial" panose="020B0604020202020204" pitchFamily="34" charset="0"/>
                <a:cs typeface="Arial" panose="020B0604020202020204" pitchFamily="34" charset="0"/>
              </a:rPr>
              <a:t>Visitor functionality</a:t>
            </a:r>
          </a:p>
          <a:p>
            <a:pPr marL="0" indent="0">
              <a:buNone/>
            </a:pPr>
            <a:r>
              <a:rPr lang="en-GB" sz="2400" dirty="0">
                <a:solidFill>
                  <a:srgbClr val="000000"/>
                </a:solidFill>
                <a:latin typeface="Arial" panose="020B0604020202020204" pitchFamily="34" charset="0"/>
                <a:cs typeface="Arial" panose="020B0604020202020204" pitchFamily="34" charset="0"/>
              </a:rPr>
              <a:t>Going to pilot soon</a:t>
            </a:r>
          </a:p>
          <a:p>
            <a:pPr marL="0" indent="0">
              <a:buNone/>
            </a:pPr>
            <a:endParaRPr lang="en-GB" sz="2400" dirty="0">
              <a:solidFill>
                <a:srgbClr val="000000"/>
              </a:solidFill>
              <a:latin typeface="Arial" panose="020B0604020202020204" pitchFamily="34" charset="0"/>
              <a:cs typeface="Arial" panose="020B0604020202020204" pitchFamily="34" charset="0"/>
            </a:endParaRPr>
          </a:p>
          <a:p>
            <a:r>
              <a:rPr lang="en-GB" sz="2400" dirty="0">
                <a:solidFill>
                  <a:srgbClr val="000000"/>
                </a:solidFill>
                <a:latin typeface="Arial" panose="020B0604020202020204" pitchFamily="34" charset="0"/>
                <a:cs typeface="Arial" panose="020B0604020202020204" pitchFamily="34" charset="0"/>
              </a:rPr>
              <a:t>Department completes online form to request access for individual (giving name, email address, type of visitor, approver etc)</a:t>
            </a:r>
          </a:p>
          <a:p>
            <a:r>
              <a:rPr lang="en-GB" sz="2400" dirty="0">
                <a:solidFill>
                  <a:srgbClr val="000000"/>
                </a:solidFill>
                <a:latin typeface="Arial" panose="020B0604020202020204" pitchFamily="34" charset="0"/>
                <a:cs typeface="Arial" panose="020B0604020202020204" pitchFamily="34" charset="0"/>
              </a:rPr>
              <a:t>Account is created on Concur</a:t>
            </a:r>
          </a:p>
          <a:p>
            <a:r>
              <a:rPr lang="en-GB" sz="2400" dirty="0">
                <a:solidFill>
                  <a:srgbClr val="000000"/>
                </a:solidFill>
                <a:latin typeface="Arial" panose="020B0604020202020204" pitchFamily="34" charset="0"/>
                <a:cs typeface="Arial" panose="020B0604020202020204" pitchFamily="34" charset="0"/>
              </a:rPr>
              <a:t>Requestor is sent details of visitor account by email</a:t>
            </a:r>
          </a:p>
        </p:txBody>
      </p:sp>
      <p:pic>
        <p:nvPicPr>
          <p:cNvPr id="5" name="Picture 4">
            <a:extLst>
              <a:ext uri="{FF2B5EF4-FFF2-40B4-BE49-F238E27FC236}">
                <a16:creationId xmlns:a16="http://schemas.microsoft.com/office/drawing/2014/main" id="{F7FD719A-403A-2BB6-4C4A-3F8233A57EAE}"/>
              </a:ext>
            </a:extLst>
          </p:cNvPr>
          <p:cNvPicPr>
            <a:picLocks noChangeAspect="1"/>
          </p:cNvPicPr>
          <p:nvPr/>
        </p:nvPicPr>
        <p:blipFill>
          <a:blip r:embed="rId2"/>
          <a:stretch>
            <a:fillRect/>
          </a:stretch>
        </p:blipFill>
        <p:spPr>
          <a:xfrm>
            <a:off x="9107583" y="2603500"/>
            <a:ext cx="2657846" cy="3734321"/>
          </a:xfrm>
          <a:prstGeom prst="rect">
            <a:avLst/>
          </a:prstGeom>
        </p:spPr>
      </p:pic>
    </p:spTree>
    <p:extLst>
      <p:ext uri="{BB962C8B-B14F-4D97-AF65-F5344CB8AC3E}">
        <p14:creationId xmlns:p14="http://schemas.microsoft.com/office/powerpoint/2010/main" val="394865510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grpSp>
        <p:nvGrpSpPr>
          <p:cNvPr id="9" name="Group 8">
            <a:extLst>
              <a:ext uri="{FF2B5EF4-FFF2-40B4-BE49-F238E27FC236}">
                <a16:creationId xmlns:a16="http://schemas.microsoft.com/office/drawing/2014/main" id="{2F448CB3-7B4F-45D7-B7C0-DF553DF61453}"/>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0"/>
            <a:ext cx="12192000" cy="6858000"/>
            <a:chOff x="0" y="0"/>
            <a:chExt cx="12192000" cy="6858000"/>
          </a:xfrm>
        </p:grpSpPr>
        <p:sp>
          <p:nvSpPr>
            <p:cNvPr id="10" name="Rectangle 9">
              <a:extLst>
                <a:ext uri="{FF2B5EF4-FFF2-40B4-BE49-F238E27FC236}">
                  <a16:creationId xmlns:a16="http://schemas.microsoft.com/office/drawing/2014/main" id="{5C5305EA-7A88-413D-BE8A-47A02476F00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GB"/>
            </a:p>
          </p:txBody>
        </p:sp>
        <p:sp>
          <p:nvSpPr>
            <p:cNvPr id="11" name="Freeform 5">
              <a:extLst>
                <a:ext uri="{FF2B5EF4-FFF2-40B4-BE49-F238E27FC236}">
                  <a16:creationId xmlns:a16="http://schemas.microsoft.com/office/drawing/2014/main" id="{FCA94DB5-FE56-4A3D-BC48-31B5595197FD}"/>
                </a:ext>
                <a:ext uri="{C183D7F6-B498-43B3-948B-1728B52AA6E4}">
                  <adec:decorative xmlns:adec="http://schemas.microsoft.com/office/drawing/2017/decorative" val="1"/>
                </a:ext>
              </a:extLst>
            </p:cNvPr>
            <p:cNvSpPr>
              <a:spLocks noEditPoints="1"/>
            </p:cNvSpPr>
            <p:nvPr>
              <p:extLst>
                <p:ext uri="{386F3935-93C4-4BCD-93E2-E3B085C9AB24}">
                  <p16:designElem xmlns:p16="http://schemas.microsoft.com/office/powerpoint/2015/main" val="1"/>
                </p:ext>
              </p:extLst>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rgbClr val="FFFFFF"/>
            </a:solidFill>
            <a:ln>
              <a:noFill/>
            </a:ln>
          </p:spPr>
          <p:txBody>
            <a:bodyPr/>
            <a:lstStyle/>
            <a:p>
              <a:endParaRPr lang="en-GB"/>
            </a:p>
          </p:txBody>
        </p:sp>
      </p:grpSp>
      <p:sp>
        <p:nvSpPr>
          <p:cNvPr id="2" name="Title 1"/>
          <p:cNvSpPr>
            <a:spLocks noGrp="1"/>
          </p:cNvSpPr>
          <p:nvPr>
            <p:ph type="title"/>
          </p:nvPr>
        </p:nvSpPr>
        <p:spPr>
          <a:xfrm>
            <a:off x="1154954" y="973668"/>
            <a:ext cx="8761413" cy="706964"/>
          </a:xfrm>
        </p:spPr>
        <p:txBody>
          <a:bodyPr>
            <a:normAutofit/>
          </a:bodyPr>
          <a:lstStyle/>
          <a:p>
            <a:r>
              <a:rPr lang="en-GB" dirty="0">
                <a:solidFill>
                  <a:srgbClr val="000000"/>
                </a:solidFill>
                <a:latin typeface="Arial" panose="020B0604020202020204" pitchFamily="34" charset="0"/>
                <a:cs typeface="Arial" panose="020B0604020202020204" pitchFamily="34" charset="0"/>
              </a:rPr>
              <a:t>Concur expenses survey</a:t>
            </a:r>
          </a:p>
        </p:txBody>
      </p:sp>
      <p:sp>
        <p:nvSpPr>
          <p:cNvPr id="13" name="Rectangle 12">
            <a:extLst>
              <a:ext uri="{FF2B5EF4-FFF2-40B4-BE49-F238E27FC236}">
                <a16:creationId xmlns:a16="http://schemas.microsoft.com/office/drawing/2014/main" id="{F9ED434F-8767-46CC-B26B-5AF62FF01E6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txBody>
          <a:bodyPr/>
          <a:lstStyle/>
          <a:p>
            <a:endParaRPr lang="en-GB"/>
          </a:p>
        </p:txBody>
      </p:sp>
      <p:graphicFrame>
        <p:nvGraphicFramePr>
          <p:cNvPr id="5" name="Content Placeholder 2">
            <a:extLst>
              <a:ext uri="{FF2B5EF4-FFF2-40B4-BE49-F238E27FC236}">
                <a16:creationId xmlns:a16="http://schemas.microsoft.com/office/drawing/2014/main" id="{BB58A42C-C513-2D0D-D2AE-46A631F8803E}"/>
              </a:ext>
            </a:extLst>
          </p:cNvPr>
          <p:cNvGraphicFramePr>
            <a:graphicFrameLocks noGrp="1"/>
          </p:cNvGraphicFramePr>
          <p:nvPr>
            <p:ph idx="1"/>
            <p:extLst>
              <p:ext uri="{D42A27DB-BD31-4B8C-83A1-F6EECF244321}">
                <p14:modId xmlns:p14="http://schemas.microsoft.com/office/powerpoint/2010/main" val="1980310921"/>
              </p:ext>
            </p:extLst>
          </p:nvPr>
        </p:nvGraphicFramePr>
        <p:xfrm>
          <a:off x="1286934" y="2324100"/>
          <a:ext cx="9625383" cy="342268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764832437"/>
      </p:ext>
    </p:extLst>
  </p:cSld>
  <p:clrMapOvr>
    <a:overrideClrMapping bg1="dk1" tx1="lt1" bg2="dk2" tx2="lt2" accent1="accent1" accent2="accent2" accent3="accent3" accent4="accent4" accent5="accent5" accent6="accent6" hlink="hlink" folHlink="folHlink"/>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E4D22EB-2FAF-1DEF-C165-66005BE05AAF}"/>
              </a:ext>
            </a:extLst>
          </p:cNvPr>
          <p:cNvSpPr>
            <a:spLocks noGrp="1"/>
          </p:cNvSpPr>
          <p:nvPr>
            <p:ph type="title"/>
          </p:nvPr>
        </p:nvSpPr>
        <p:spPr/>
        <p:txBody>
          <a:bodyPr/>
          <a:lstStyle/>
          <a:p>
            <a:r>
              <a:rPr lang="en-GB" dirty="0">
                <a:solidFill>
                  <a:srgbClr val="000000"/>
                </a:solidFill>
                <a:latin typeface="Arial" panose="020B0604020202020204" pitchFamily="34" charset="0"/>
                <a:cs typeface="Arial" panose="020B0604020202020204" pitchFamily="34" charset="0"/>
              </a:rPr>
              <a:t>Barclaycard – unsubmitted in Concur</a:t>
            </a:r>
          </a:p>
        </p:txBody>
      </p:sp>
      <p:sp>
        <p:nvSpPr>
          <p:cNvPr id="3" name="Content Placeholder 2">
            <a:extLst>
              <a:ext uri="{FF2B5EF4-FFF2-40B4-BE49-F238E27FC236}">
                <a16:creationId xmlns:a16="http://schemas.microsoft.com/office/drawing/2014/main" id="{5E125F1D-C6C3-EB3D-65A6-C6F25E808B27}"/>
              </a:ext>
            </a:extLst>
          </p:cNvPr>
          <p:cNvSpPr>
            <a:spLocks noGrp="1"/>
          </p:cNvSpPr>
          <p:nvPr>
            <p:ph idx="1"/>
          </p:nvPr>
        </p:nvSpPr>
        <p:spPr>
          <a:xfrm>
            <a:off x="412413" y="2363859"/>
            <a:ext cx="8825659" cy="3851745"/>
          </a:xfrm>
        </p:spPr>
        <p:txBody>
          <a:bodyPr>
            <a:noAutofit/>
          </a:bodyPr>
          <a:lstStyle/>
          <a:p>
            <a:r>
              <a:rPr lang="en-GB" sz="2000" dirty="0">
                <a:solidFill>
                  <a:srgbClr val="000000"/>
                </a:solidFill>
                <a:latin typeface="Arial" panose="020B0604020202020204" pitchFamily="34" charset="0"/>
                <a:cs typeface="Arial" panose="020B0604020202020204" pitchFamily="34" charset="0"/>
              </a:rPr>
              <a:t>We’re working with departments to clear the </a:t>
            </a:r>
            <a:r>
              <a:rPr lang="en-GB" sz="2000" b="1" dirty="0">
                <a:solidFill>
                  <a:srgbClr val="000000"/>
                </a:solidFill>
                <a:latin typeface="Arial" panose="020B0604020202020204" pitchFamily="34" charset="0"/>
                <a:cs typeface="Arial" panose="020B0604020202020204" pitchFamily="34" charset="0"/>
              </a:rPr>
              <a:t>old unsubmitted Barclaycard spend in Concur</a:t>
            </a:r>
            <a:r>
              <a:rPr lang="en-GB" sz="2000" dirty="0">
                <a:solidFill>
                  <a:srgbClr val="000000"/>
                </a:solidFill>
                <a:latin typeface="Arial" panose="020B0604020202020204" pitchFamily="34" charset="0"/>
                <a:cs typeface="Arial" panose="020B0604020202020204" pitchFamily="34" charset="0"/>
              </a:rPr>
              <a:t> before year end.</a:t>
            </a:r>
          </a:p>
          <a:p>
            <a:r>
              <a:rPr lang="en-GB" sz="2000" dirty="0">
                <a:solidFill>
                  <a:srgbClr val="000000"/>
                </a:solidFill>
                <a:latin typeface="Arial" panose="020B0604020202020204" pitchFamily="34" charset="0"/>
                <a:cs typeface="Arial" panose="020B0604020202020204" pitchFamily="34" charset="0"/>
              </a:rPr>
              <a:t>Thanks for those that have worked hard to clear</a:t>
            </a:r>
          </a:p>
          <a:p>
            <a:pPr marL="0" indent="0">
              <a:buNone/>
            </a:pPr>
            <a:r>
              <a:rPr lang="en-GB" sz="2000" dirty="0">
                <a:solidFill>
                  <a:srgbClr val="000000"/>
                </a:solidFill>
                <a:latin typeface="Arial" panose="020B0604020202020204" pitchFamily="34" charset="0"/>
                <a:cs typeface="Arial" panose="020B0604020202020204" pitchFamily="34" charset="0"/>
              </a:rPr>
              <a:t>							transactions so far.</a:t>
            </a:r>
          </a:p>
          <a:p>
            <a:r>
              <a:rPr lang="en-GB" sz="2000" dirty="0">
                <a:solidFill>
                  <a:srgbClr val="000000"/>
                </a:solidFill>
                <a:latin typeface="Arial" panose="020B0604020202020204" pitchFamily="34" charset="0"/>
                <a:cs typeface="Arial" panose="020B0604020202020204" pitchFamily="34" charset="0"/>
              </a:rPr>
              <a:t>Please could you focus on getting these</a:t>
            </a:r>
          </a:p>
          <a:p>
            <a:pPr marL="0" indent="0">
              <a:buNone/>
            </a:pPr>
            <a:r>
              <a:rPr lang="en-GB" sz="2000" dirty="0">
                <a:solidFill>
                  <a:srgbClr val="000000"/>
                </a:solidFill>
                <a:latin typeface="Arial" panose="020B0604020202020204" pitchFamily="34" charset="0"/>
                <a:cs typeface="Arial" panose="020B0604020202020204" pitchFamily="34" charset="0"/>
              </a:rPr>
              <a:t>				transactions cleared asap.</a:t>
            </a:r>
          </a:p>
          <a:p>
            <a:r>
              <a:rPr lang="en-GB" sz="2000" dirty="0">
                <a:solidFill>
                  <a:srgbClr val="000000"/>
                </a:solidFill>
                <a:latin typeface="Arial" panose="020B0604020202020204" pitchFamily="34" charset="0"/>
                <a:cs typeface="Arial" panose="020B0604020202020204" pitchFamily="34" charset="0"/>
              </a:rPr>
              <a:t>We’re </a:t>
            </a:r>
            <a:r>
              <a:rPr lang="en-GB" sz="2000" b="1" dirty="0">
                <a:solidFill>
                  <a:srgbClr val="000000"/>
                </a:solidFill>
                <a:latin typeface="Arial" panose="020B0604020202020204" pitchFamily="34" charset="0"/>
                <a:cs typeface="Arial" panose="020B0604020202020204" pitchFamily="34" charset="0"/>
              </a:rPr>
              <a:t>cancelling or putting cards on hold</a:t>
            </a:r>
          </a:p>
          <a:p>
            <a:pPr marL="0" indent="0">
              <a:buNone/>
            </a:pPr>
            <a:r>
              <a:rPr lang="en-GB" sz="2000" dirty="0">
                <a:solidFill>
                  <a:srgbClr val="000000"/>
                </a:solidFill>
                <a:latin typeface="Arial" panose="020B0604020202020204" pitchFamily="34" charset="0"/>
                <a:cs typeface="Arial" panose="020B0604020202020204" pitchFamily="34" charset="0"/>
              </a:rPr>
              <a:t>								as required.</a:t>
            </a:r>
          </a:p>
        </p:txBody>
      </p:sp>
      <p:pic>
        <p:nvPicPr>
          <p:cNvPr id="6146" name="Picture 2" descr="When to Cut up Your Credit Card and When to Keep It – NerdWallet UK">
            <a:extLst>
              <a:ext uri="{FF2B5EF4-FFF2-40B4-BE49-F238E27FC236}">
                <a16:creationId xmlns:a16="http://schemas.microsoft.com/office/drawing/2014/main" id="{5D67B47F-34AE-33D8-6377-51891CAD0B97}"/>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r="27356"/>
          <a:stretch/>
        </p:blipFill>
        <p:spPr bwMode="auto">
          <a:xfrm>
            <a:off x="6574134" y="3580462"/>
            <a:ext cx="5327876" cy="304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2061161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B5DB81F9-F7F8-43B9-B1D0-B630A3C7C076}"/>
              </a:ext>
            </a:extLst>
          </p:cNvPr>
          <p:cNvPicPr>
            <a:picLocks noChangeAspect="1"/>
          </p:cNvPicPr>
          <p:nvPr/>
        </p:nvPicPr>
        <p:blipFill>
          <a:blip r:embed="rId3"/>
          <a:stretch>
            <a:fillRect/>
          </a:stretch>
        </p:blipFill>
        <p:spPr>
          <a:xfrm>
            <a:off x="252919" y="268524"/>
            <a:ext cx="3561844" cy="1151714"/>
          </a:xfrm>
          <a:prstGeom prst="rect">
            <a:avLst/>
          </a:prstGeom>
        </p:spPr>
      </p:pic>
      <p:sp>
        <p:nvSpPr>
          <p:cNvPr id="3074" name="Rectangle 2"/>
          <p:cNvSpPr>
            <a:spLocks noGrp="1" noChangeArrowheads="1"/>
          </p:cNvSpPr>
          <p:nvPr>
            <p:ph type="ctrTitle"/>
          </p:nvPr>
        </p:nvSpPr>
        <p:spPr>
          <a:xfrm>
            <a:off x="541173" y="2451645"/>
            <a:ext cx="11107902" cy="523875"/>
          </a:xfrm>
          <a:prstGeom prst="rect">
            <a:avLst/>
          </a:prstGeom>
        </p:spPr>
        <p:txBody>
          <a:bodyPr>
            <a:normAutofit fontScale="90000"/>
          </a:bodyPr>
          <a:lstStyle/>
          <a:p>
            <a:r>
              <a:rPr lang="en-US" altLang="en-US" sz="4800">
                <a:solidFill>
                  <a:srgbClr val="000000"/>
                </a:solidFill>
                <a:latin typeface="Arial" panose="020B0604020202020204" pitchFamily="34" charset="0"/>
                <a:cs typeface="Arial" panose="020B0604020202020204" pitchFamily="34" charset="0"/>
              </a:rPr>
              <a:t>Cognos reporting</a:t>
            </a:r>
            <a:endParaRPr lang="en-US">
              <a:solidFill>
                <a:srgbClr val="000000"/>
              </a:solidFill>
              <a:latin typeface="Arial" panose="020B0604020202020204" pitchFamily="34" charset="0"/>
              <a:cs typeface="Arial" panose="020B0604020202020204" pitchFamily="34" charset="0"/>
            </a:endParaRPr>
          </a:p>
        </p:txBody>
      </p:sp>
      <p:pic>
        <p:nvPicPr>
          <p:cNvPr id="2" name="Picture 3" descr="A person with white hair&#10;&#10;Description automatically generated">
            <a:extLst>
              <a:ext uri="{FF2B5EF4-FFF2-40B4-BE49-F238E27FC236}">
                <a16:creationId xmlns:a16="http://schemas.microsoft.com/office/drawing/2014/main" id="{747E72EB-FE77-99DF-AC98-7F2FAD01D145}"/>
              </a:ext>
            </a:extLst>
          </p:cNvPr>
          <p:cNvPicPr>
            <a:picLocks noChangeAspect="1"/>
          </p:cNvPicPr>
          <p:nvPr/>
        </p:nvPicPr>
        <p:blipFill>
          <a:blip r:embed="rId4"/>
          <a:stretch>
            <a:fillRect/>
          </a:stretch>
        </p:blipFill>
        <p:spPr>
          <a:xfrm>
            <a:off x="831191" y="4551179"/>
            <a:ext cx="2743200" cy="1536192"/>
          </a:xfrm>
          <a:prstGeom prst="rect">
            <a:avLst/>
          </a:prstGeom>
        </p:spPr>
      </p:pic>
      <p:pic>
        <p:nvPicPr>
          <p:cNvPr id="4098" name="Picture 2" descr="Barbie 60th Anniversary Careers News Anchor Doll with Accessories – Square  Imports">
            <a:extLst>
              <a:ext uri="{FF2B5EF4-FFF2-40B4-BE49-F238E27FC236}">
                <a16:creationId xmlns:a16="http://schemas.microsoft.com/office/drawing/2014/main" id="{A682DF6E-66BC-C0D0-8F6D-C3B969D4CE46}"/>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9178723" y="0"/>
            <a:ext cx="2862343" cy="639034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62074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D67514-B372-79BA-CBC0-24C2B1CC7D46}"/>
              </a:ext>
            </a:extLst>
          </p:cNvPr>
          <p:cNvSpPr>
            <a:spLocks noGrp="1"/>
          </p:cNvSpPr>
          <p:nvPr>
            <p:ph type="title"/>
          </p:nvPr>
        </p:nvSpPr>
        <p:spPr/>
        <p:txBody>
          <a:bodyPr/>
          <a:lstStyle/>
          <a:p>
            <a:r>
              <a:rPr lang="en-GB" sz="3200">
                <a:solidFill>
                  <a:srgbClr val="000000"/>
                </a:solidFill>
                <a:latin typeface="Arial" panose="020B0604020202020204" pitchFamily="34" charset="0"/>
                <a:cs typeface="Arial" panose="020B0604020202020204" pitchFamily="34" charset="0"/>
              </a:rPr>
              <a:t>Cognos reporting</a:t>
            </a:r>
          </a:p>
        </p:txBody>
      </p:sp>
      <p:sp>
        <p:nvSpPr>
          <p:cNvPr id="6" name="TextBox 5">
            <a:extLst>
              <a:ext uri="{FF2B5EF4-FFF2-40B4-BE49-F238E27FC236}">
                <a16:creationId xmlns:a16="http://schemas.microsoft.com/office/drawing/2014/main" id="{8045F0C4-2846-086C-D277-2D78EB80F918}"/>
              </a:ext>
            </a:extLst>
          </p:cNvPr>
          <p:cNvSpPr txBox="1"/>
          <p:nvPr/>
        </p:nvSpPr>
        <p:spPr>
          <a:xfrm>
            <a:off x="474564" y="2314936"/>
            <a:ext cx="7998227" cy="34163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GB" dirty="0">
                <a:solidFill>
                  <a:srgbClr val="000000"/>
                </a:solidFill>
                <a:latin typeface="Arial"/>
                <a:cs typeface="Arial"/>
              </a:rPr>
              <a:t>Streamlined reports in GL and Grants modules now</a:t>
            </a:r>
            <a:endParaRPr lang="en-US" dirty="0">
              <a:solidFill>
                <a:srgbClr val="000000"/>
              </a:solidFill>
              <a:latin typeface="Arial"/>
              <a:cs typeface="Arial"/>
            </a:endParaRPr>
          </a:p>
          <a:p>
            <a:endParaRPr lang="en-GB" dirty="0">
              <a:solidFill>
                <a:srgbClr val="000000"/>
              </a:solidFill>
              <a:latin typeface="Arial" panose="020B0604020202020204" pitchFamily="34" charset="0"/>
              <a:cs typeface="Arial" panose="020B0604020202020204" pitchFamily="34" charset="0"/>
            </a:endParaRPr>
          </a:p>
          <a:p>
            <a:r>
              <a:rPr lang="en-GB" b="1" dirty="0">
                <a:solidFill>
                  <a:srgbClr val="000000"/>
                </a:solidFill>
                <a:latin typeface="Arial"/>
                <a:cs typeface="Arial"/>
              </a:rPr>
              <a:t>12</a:t>
            </a:r>
            <a:r>
              <a:rPr lang="en-GB" dirty="0">
                <a:solidFill>
                  <a:srgbClr val="000000"/>
                </a:solidFill>
                <a:latin typeface="Arial"/>
                <a:cs typeface="Arial"/>
              </a:rPr>
              <a:t> Flexible reports available</a:t>
            </a:r>
          </a:p>
          <a:p>
            <a:endParaRPr lang="en-GB" dirty="0">
              <a:solidFill>
                <a:srgbClr val="000000"/>
              </a:solidFill>
              <a:latin typeface="Arial" panose="020B0604020202020204" pitchFamily="34" charset="0"/>
              <a:cs typeface="Arial" panose="020B0604020202020204" pitchFamily="34" charset="0"/>
            </a:endParaRPr>
          </a:p>
          <a:p>
            <a:r>
              <a:rPr lang="en-GB" dirty="0">
                <a:solidFill>
                  <a:srgbClr val="000000"/>
                </a:solidFill>
                <a:latin typeface="Arial"/>
                <a:cs typeface="Arial"/>
              </a:rPr>
              <a:t>Retired over </a:t>
            </a:r>
            <a:r>
              <a:rPr lang="en-GB" b="1" dirty="0">
                <a:solidFill>
                  <a:srgbClr val="000000"/>
                </a:solidFill>
                <a:latin typeface="Arial"/>
                <a:cs typeface="Arial"/>
              </a:rPr>
              <a:t>3000 un-needed Source</a:t>
            </a:r>
            <a:r>
              <a:rPr lang="en-GB" dirty="0">
                <a:solidFill>
                  <a:srgbClr val="000000"/>
                </a:solidFill>
                <a:latin typeface="Arial"/>
                <a:cs typeface="Arial"/>
              </a:rPr>
              <a:t> reports in GL and Grants combined</a:t>
            </a:r>
          </a:p>
          <a:p>
            <a:r>
              <a:rPr lang="en-GB" dirty="0">
                <a:solidFill>
                  <a:srgbClr val="000000"/>
                </a:solidFill>
                <a:latin typeface="Arial"/>
                <a:cs typeface="Arial"/>
              </a:rPr>
              <a:t>Retired over </a:t>
            </a:r>
            <a:r>
              <a:rPr lang="en-GB" b="1" dirty="0">
                <a:solidFill>
                  <a:srgbClr val="000000"/>
                </a:solidFill>
                <a:latin typeface="Arial"/>
                <a:cs typeface="Arial"/>
              </a:rPr>
              <a:t>4000 associated report views</a:t>
            </a:r>
            <a:endParaRPr lang="en-GB" dirty="0">
              <a:solidFill>
                <a:srgbClr val="000000"/>
              </a:solidFill>
              <a:latin typeface="Arial"/>
              <a:cs typeface="Arial"/>
            </a:endParaRPr>
          </a:p>
          <a:p>
            <a:endParaRPr lang="en-GB" dirty="0">
              <a:solidFill>
                <a:srgbClr val="000000"/>
              </a:solidFill>
              <a:latin typeface="Arial" panose="020B0604020202020204" pitchFamily="34" charset="0"/>
              <a:cs typeface="Arial" panose="020B0604020202020204" pitchFamily="34" charset="0"/>
            </a:endParaRPr>
          </a:p>
          <a:p>
            <a:r>
              <a:rPr lang="en-GB" dirty="0">
                <a:solidFill>
                  <a:srgbClr val="000000"/>
                </a:solidFill>
                <a:latin typeface="Arial"/>
                <a:cs typeface="Arial"/>
              </a:rPr>
              <a:t>We are planning on carrying out this same exercise on the AP reports</a:t>
            </a:r>
          </a:p>
          <a:p>
            <a:endParaRPr lang="en-GB" dirty="0">
              <a:solidFill>
                <a:srgbClr val="000000"/>
              </a:solidFill>
              <a:latin typeface="Arial" panose="020B0604020202020204" pitchFamily="34" charset="0"/>
              <a:cs typeface="Arial" panose="020B0604020202020204" pitchFamily="34" charset="0"/>
            </a:endParaRPr>
          </a:p>
          <a:p>
            <a:r>
              <a:rPr lang="en-GB" dirty="0">
                <a:solidFill>
                  <a:srgbClr val="000000"/>
                </a:solidFill>
                <a:latin typeface="Arial"/>
                <a:cs typeface="Arial"/>
              </a:rPr>
              <a:t>Yearly Fix Pack</a:t>
            </a:r>
            <a:endParaRPr lang="en-GB" dirty="0">
              <a:solidFill>
                <a:srgbClr val="000000"/>
              </a:solidFill>
              <a:highlight>
                <a:srgbClr val="FFFF00"/>
              </a:highlight>
              <a:latin typeface="Arial"/>
              <a:cs typeface="Arial"/>
            </a:endParaRPr>
          </a:p>
          <a:p>
            <a:endParaRPr lang="en-GB" dirty="0">
              <a:solidFill>
                <a:srgbClr val="000000"/>
              </a:solidFill>
              <a:latin typeface="Arial" panose="020B0604020202020204" pitchFamily="34" charset="0"/>
              <a:cs typeface="Arial" panose="020B0604020202020204" pitchFamily="34" charset="0"/>
            </a:endParaRPr>
          </a:p>
          <a:p>
            <a:r>
              <a:rPr lang="en-GB" dirty="0">
                <a:solidFill>
                  <a:srgbClr val="000000"/>
                </a:solidFill>
                <a:latin typeface="Arial"/>
                <a:cs typeface="Arial"/>
              </a:rPr>
              <a:t>New Development – We have now created a PI pack</a:t>
            </a:r>
          </a:p>
        </p:txBody>
      </p:sp>
      <p:pic>
        <p:nvPicPr>
          <p:cNvPr id="5122" name="Picture 2" descr="Barbie can be a computer engineer ... but only with help of a man | Women |  The Guardian">
            <a:extLst>
              <a:ext uri="{FF2B5EF4-FFF2-40B4-BE49-F238E27FC236}">
                <a16:creationId xmlns:a16="http://schemas.microsoft.com/office/drawing/2014/main" id="{5A896F71-C5F9-557F-05A6-629606E3E9A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405868" y="4474722"/>
            <a:ext cx="3593154" cy="215589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782796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9" name="Group 8">
            <a:extLst>
              <a:ext uri="{FF2B5EF4-FFF2-40B4-BE49-F238E27FC236}">
                <a16:creationId xmlns:a16="http://schemas.microsoft.com/office/drawing/2014/main" id="{EED2E2BB-3846-41EB-9F1E-92C33C4A8F4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0" y="0"/>
            <a:ext cx="12192000" cy="6858000"/>
            <a:chOff x="0" y="0"/>
            <a:chExt cx="12192000" cy="6858000"/>
          </a:xfrm>
        </p:grpSpPr>
        <p:sp>
          <p:nvSpPr>
            <p:cNvPr id="10" name="Rectangle 9">
              <a:extLst>
                <a:ext uri="{FF2B5EF4-FFF2-40B4-BE49-F238E27FC236}">
                  <a16:creationId xmlns:a16="http://schemas.microsoft.com/office/drawing/2014/main" id="{C73D5773-5AC9-444A-A47A-EB6656ACDC2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0" y="0"/>
              <a:ext cx="12192000" cy="6858000"/>
            </a:xfrm>
            <a:prstGeom prst="rect">
              <a:avLst/>
            </a:prstGeom>
            <a:blipFill>
              <a:blip r:embed="rId3">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GB"/>
            </a:p>
          </p:txBody>
        </p:sp>
        <p:sp>
          <p:nvSpPr>
            <p:cNvPr id="11" name="Freeform 5">
              <a:extLst>
                <a:ext uri="{FF2B5EF4-FFF2-40B4-BE49-F238E27FC236}">
                  <a16:creationId xmlns:a16="http://schemas.microsoft.com/office/drawing/2014/main" id="{81EB4475-C020-4325-AF59-31FCBFB7C542}"/>
                </a:ext>
                <a:ext uri="{C183D7F6-B498-43B3-948B-1728B52AA6E4}">
                  <adec:decorative xmlns:adec="http://schemas.microsoft.com/office/drawing/2017/decorative" val="1"/>
                </a:ext>
              </a:extLst>
            </p:cNvPr>
            <p:cNvSpPr>
              <a:spLocks noEditPoints="1"/>
            </p:cNvSpPr>
            <p:nvPr>
              <p:extLst>
                <p:ext uri="{386F3935-93C4-4BCD-93E2-E3B085C9AB24}">
                  <p16:designElem xmlns:p16="http://schemas.microsoft.com/office/powerpoint/2015/main" val="1"/>
                </p:ext>
              </p:extLst>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txBody>
            <a:bodyPr/>
            <a:lstStyle/>
            <a:p>
              <a:endParaRPr lang="en-GB"/>
            </a:p>
          </p:txBody>
        </p:sp>
      </p:grpSp>
      <p:sp>
        <p:nvSpPr>
          <p:cNvPr id="13" name="Rectangle 12">
            <a:extLst>
              <a:ext uri="{FF2B5EF4-FFF2-40B4-BE49-F238E27FC236}">
                <a16:creationId xmlns:a16="http://schemas.microsoft.com/office/drawing/2014/main" id="{F7689D68-C339-4D5B-9DAA-E13F6BD4D5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txBody>
          <a:bodyPr/>
          <a:lstStyle/>
          <a:p>
            <a:endParaRPr lang="en-GB"/>
          </a:p>
        </p:txBody>
      </p:sp>
      <p:sp>
        <p:nvSpPr>
          <p:cNvPr id="15" name="Rectangle 14">
            <a:extLst>
              <a:ext uri="{FF2B5EF4-FFF2-40B4-BE49-F238E27FC236}">
                <a16:creationId xmlns:a16="http://schemas.microsoft.com/office/drawing/2014/main" id="{1B9CC3E5-EA42-4393-A2C0-5192B91BD74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6" descr="Text, whiteboard&#10;&#10;Description automatically generated">
            <a:extLst>
              <a:ext uri="{FF2B5EF4-FFF2-40B4-BE49-F238E27FC236}">
                <a16:creationId xmlns:a16="http://schemas.microsoft.com/office/drawing/2014/main" id="{11996888-B8B7-CC62-35CA-C8BAB2866531}"/>
              </a:ext>
            </a:extLst>
          </p:cNvPr>
          <p:cNvPicPr>
            <a:picLocks noGrp="1" noChangeAspect="1"/>
          </p:cNvPicPr>
          <p:nvPr>
            <p:ph idx="1"/>
          </p:nvPr>
        </p:nvPicPr>
        <p:blipFill>
          <a:blip r:embed="rId4"/>
          <a:stretch>
            <a:fillRect/>
          </a:stretch>
        </p:blipFill>
        <p:spPr>
          <a:xfrm>
            <a:off x="691356" y="474132"/>
            <a:ext cx="5187619" cy="3439617"/>
          </a:xfrm>
          <a:prstGeom prst="roundRect">
            <a:avLst>
              <a:gd name="adj" fmla="val 0"/>
            </a:avLst>
          </a:prstGeom>
          <a:noFill/>
          <a:effectLst/>
        </p:spPr>
      </p:pic>
      <p:sp>
        <p:nvSpPr>
          <p:cNvPr id="17" name="Rectangle 16">
            <a:extLst>
              <a:ext uri="{FF2B5EF4-FFF2-40B4-BE49-F238E27FC236}">
                <a16:creationId xmlns:a16="http://schemas.microsoft.com/office/drawing/2014/main" id="{FB8DBC8E-FBA7-466C-8D97-75B15FBE904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txBody>
          <a:bodyPr/>
          <a:lstStyle/>
          <a:p>
            <a:endParaRPr lang="en-GB"/>
          </a:p>
        </p:txBody>
      </p:sp>
      <p:pic>
        <p:nvPicPr>
          <p:cNvPr id="4" name="Picture 4" descr="A person driving a pink convertible&#10;&#10;Description automatically generated">
            <a:extLst>
              <a:ext uri="{FF2B5EF4-FFF2-40B4-BE49-F238E27FC236}">
                <a16:creationId xmlns:a16="http://schemas.microsoft.com/office/drawing/2014/main" id="{A7A5EED2-A41B-BB7B-1FFE-B6FBAF8BE6B6}"/>
              </a:ext>
            </a:extLst>
          </p:cNvPr>
          <p:cNvPicPr>
            <a:picLocks noChangeAspect="1"/>
          </p:cNvPicPr>
          <p:nvPr/>
        </p:nvPicPr>
        <p:blipFill>
          <a:blip r:embed="rId5"/>
          <a:stretch>
            <a:fillRect/>
          </a:stretch>
        </p:blipFill>
        <p:spPr>
          <a:xfrm>
            <a:off x="6273596" y="473338"/>
            <a:ext cx="5168823" cy="3439617"/>
          </a:xfrm>
          <a:prstGeom prst="roundRect">
            <a:avLst>
              <a:gd name="adj" fmla="val 0"/>
            </a:avLst>
          </a:prstGeom>
          <a:effectLst/>
        </p:spPr>
      </p:pic>
      <p:sp>
        <p:nvSpPr>
          <p:cNvPr id="19" name="Freeform: Shape 18">
            <a:extLst>
              <a:ext uri="{FF2B5EF4-FFF2-40B4-BE49-F238E27FC236}">
                <a16:creationId xmlns:a16="http://schemas.microsoft.com/office/drawing/2014/main" id="{E6FFF64E-1FE4-4AE0-9D62-567AA183C1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57200" y="4133850"/>
            <a:ext cx="11277600" cy="2250018"/>
          </a:xfrm>
          <a:custGeom>
            <a:avLst/>
            <a:gdLst>
              <a:gd name="connsiteX0" fmla="*/ 5264150 w 11277600"/>
              <a:gd name="connsiteY0" fmla="*/ 0 h 2250018"/>
              <a:gd name="connsiteX1" fmla="*/ 5499100 w 11277600"/>
              <a:gd name="connsiteY1" fmla="*/ 1588 h 2250018"/>
              <a:gd name="connsiteX2" fmla="*/ 5730875 w 11277600"/>
              <a:gd name="connsiteY2" fmla="*/ 1588 h 2250018"/>
              <a:gd name="connsiteX3" fmla="*/ 5961063 w 11277600"/>
              <a:gd name="connsiteY3" fmla="*/ 4763 h 2250018"/>
              <a:gd name="connsiteX4" fmla="*/ 6186488 w 11277600"/>
              <a:gd name="connsiteY4" fmla="*/ 9525 h 2250018"/>
              <a:gd name="connsiteX5" fmla="*/ 6410325 w 11277600"/>
              <a:gd name="connsiteY5" fmla="*/ 14288 h 2250018"/>
              <a:gd name="connsiteX6" fmla="*/ 6629400 w 11277600"/>
              <a:gd name="connsiteY6" fmla="*/ 19050 h 2250018"/>
              <a:gd name="connsiteX7" fmla="*/ 6846888 w 11277600"/>
              <a:gd name="connsiteY7" fmla="*/ 26988 h 2250018"/>
              <a:gd name="connsiteX8" fmla="*/ 7061200 w 11277600"/>
              <a:gd name="connsiteY8" fmla="*/ 34925 h 2250018"/>
              <a:gd name="connsiteX9" fmla="*/ 7270750 w 11277600"/>
              <a:gd name="connsiteY9" fmla="*/ 42863 h 2250018"/>
              <a:gd name="connsiteX10" fmla="*/ 7680325 w 11277600"/>
              <a:gd name="connsiteY10" fmla="*/ 63500 h 2250018"/>
              <a:gd name="connsiteX11" fmla="*/ 8072438 w 11277600"/>
              <a:gd name="connsiteY11" fmla="*/ 85725 h 2250018"/>
              <a:gd name="connsiteX12" fmla="*/ 8448675 w 11277600"/>
              <a:gd name="connsiteY12" fmla="*/ 109538 h 2250018"/>
              <a:gd name="connsiteX13" fmla="*/ 8805862 w 11277600"/>
              <a:gd name="connsiteY13" fmla="*/ 134938 h 2250018"/>
              <a:gd name="connsiteX14" fmla="*/ 9145588 w 11277600"/>
              <a:gd name="connsiteY14" fmla="*/ 161925 h 2250018"/>
              <a:gd name="connsiteX15" fmla="*/ 9461500 w 11277600"/>
              <a:gd name="connsiteY15" fmla="*/ 190500 h 2250018"/>
              <a:gd name="connsiteX16" fmla="*/ 9758362 w 11277600"/>
              <a:gd name="connsiteY16" fmla="*/ 219075 h 2250018"/>
              <a:gd name="connsiteX17" fmla="*/ 10031412 w 11277600"/>
              <a:gd name="connsiteY17" fmla="*/ 247650 h 2250018"/>
              <a:gd name="connsiteX18" fmla="*/ 10282238 w 11277600"/>
              <a:gd name="connsiteY18" fmla="*/ 274638 h 2250018"/>
              <a:gd name="connsiteX19" fmla="*/ 10504488 w 11277600"/>
              <a:gd name="connsiteY19" fmla="*/ 300038 h 2250018"/>
              <a:gd name="connsiteX20" fmla="*/ 10704512 w 11277600"/>
              <a:gd name="connsiteY20" fmla="*/ 323850 h 2250018"/>
              <a:gd name="connsiteX21" fmla="*/ 10874375 w 11277600"/>
              <a:gd name="connsiteY21" fmla="*/ 344488 h 2250018"/>
              <a:gd name="connsiteX22" fmla="*/ 11015662 w 11277600"/>
              <a:gd name="connsiteY22" fmla="*/ 363538 h 2250018"/>
              <a:gd name="connsiteX23" fmla="*/ 11210925 w 11277600"/>
              <a:gd name="connsiteY23" fmla="*/ 390525 h 2250018"/>
              <a:gd name="connsiteX24" fmla="*/ 11277600 w 11277600"/>
              <a:gd name="connsiteY24" fmla="*/ 400050 h 2250018"/>
              <a:gd name="connsiteX25" fmla="*/ 11277600 w 11277600"/>
              <a:gd name="connsiteY25" fmla="*/ 2250018 h 2250018"/>
              <a:gd name="connsiteX26" fmla="*/ 0 w 11277600"/>
              <a:gd name="connsiteY26" fmla="*/ 2250018 h 2250018"/>
              <a:gd name="connsiteX27" fmla="*/ 0 w 11277600"/>
              <a:gd name="connsiteY27" fmla="*/ 398463 h 2250018"/>
              <a:gd name="connsiteX28" fmla="*/ 255588 w 11277600"/>
              <a:gd name="connsiteY28" fmla="*/ 358775 h 2250018"/>
              <a:gd name="connsiteX29" fmla="*/ 511175 w 11277600"/>
              <a:gd name="connsiteY29" fmla="*/ 320675 h 2250018"/>
              <a:gd name="connsiteX30" fmla="*/ 766762 w 11277600"/>
              <a:gd name="connsiteY30" fmla="*/ 284163 h 2250018"/>
              <a:gd name="connsiteX31" fmla="*/ 1023938 w 11277600"/>
              <a:gd name="connsiteY31" fmla="*/ 252413 h 2250018"/>
              <a:gd name="connsiteX32" fmla="*/ 1279525 w 11277600"/>
              <a:gd name="connsiteY32" fmla="*/ 220663 h 2250018"/>
              <a:gd name="connsiteX33" fmla="*/ 1536700 w 11277600"/>
              <a:gd name="connsiteY33" fmla="*/ 190500 h 2250018"/>
              <a:gd name="connsiteX34" fmla="*/ 1790700 w 11277600"/>
              <a:gd name="connsiteY34" fmla="*/ 165100 h 2250018"/>
              <a:gd name="connsiteX35" fmla="*/ 2047875 w 11277600"/>
              <a:gd name="connsiteY35" fmla="*/ 141288 h 2250018"/>
              <a:gd name="connsiteX36" fmla="*/ 2303462 w 11277600"/>
              <a:gd name="connsiteY36" fmla="*/ 119063 h 2250018"/>
              <a:gd name="connsiteX37" fmla="*/ 2555875 w 11277600"/>
              <a:gd name="connsiteY37" fmla="*/ 100013 h 2250018"/>
              <a:gd name="connsiteX38" fmla="*/ 2809875 w 11277600"/>
              <a:gd name="connsiteY38" fmla="*/ 80963 h 2250018"/>
              <a:gd name="connsiteX39" fmla="*/ 3062288 w 11277600"/>
              <a:gd name="connsiteY39" fmla="*/ 65088 h 2250018"/>
              <a:gd name="connsiteX40" fmla="*/ 3313113 w 11277600"/>
              <a:gd name="connsiteY40" fmla="*/ 52388 h 2250018"/>
              <a:gd name="connsiteX41" fmla="*/ 3563938 w 11277600"/>
              <a:gd name="connsiteY41" fmla="*/ 39688 h 2250018"/>
              <a:gd name="connsiteX42" fmla="*/ 3811588 w 11277600"/>
              <a:gd name="connsiteY42" fmla="*/ 28575 h 2250018"/>
              <a:gd name="connsiteX43" fmla="*/ 4057650 w 11277600"/>
              <a:gd name="connsiteY43" fmla="*/ 20638 h 2250018"/>
              <a:gd name="connsiteX44" fmla="*/ 4303713 w 11277600"/>
              <a:gd name="connsiteY44" fmla="*/ 14288 h 2250018"/>
              <a:gd name="connsiteX45" fmla="*/ 4546600 w 11277600"/>
              <a:gd name="connsiteY45" fmla="*/ 7938 h 2250018"/>
              <a:gd name="connsiteX46" fmla="*/ 4787900 w 11277600"/>
              <a:gd name="connsiteY46" fmla="*/ 4763 h 2250018"/>
              <a:gd name="connsiteX47" fmla="*/ 5027613 w 11277600"/>
              <a:gd name="connsiteY47" fmla="*/ 1588 h 225001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Lst>
            <a:rect l="l" t="t" r="r" b="b"/>
            <a:pathLst>
              <a:path w="11277600" h="2250018">
                <a:moveTo>
                  <a:pt x="5264150" y="0"/>
                </a:moveTo>
                <a:lnTo>
                  <a:pt x="5499100" y="1588"/>
                </a:lnTo>
                <a:lnTo>
                  <a:pt x="5730875" y="1588"/>
                </a:lnTo>
                <a:lnTo>
                  <a:pt x="5961063" y="4763"/>
                </a:lnTo>
                <a:lnTo>
                  <a:pt x="6186488" y="9525"/>
                </a:lnTo>
                <a:lnTo>
                  <a:pt x="6410325" y="14288"/>
                </a:lnTo>
                <a:lnTo>
                  <a:pt x="6629400" y="19050"/>
                </a:lnTo>
                <a:lnTo>
                  <a:pt x="6846888" y="26988"/>
                </a:lnTo>
                <a:lnTo>
                  <a:pt x="7061200" y="34925"/>
                </a:lnTo>
                <a:lnTo>
                  <a:pt x="7270750" y="42863"/>
                </a:lnTo>
                <a:lnTo>
                  <a:pt x="7680325" y="63500"/>
                </a:lnTo>
                <a:lnTo>
                  <a:pt x="8072438" y="85725"/>
                </a:lnTo>
                <a:lnTo>
                  <a:pt x="8448675" y="109538"/>
                </a:lnTo>
                <a:lnTo>
                  <a:pt x="8805862" y="134938"/>
                </a:lnTo>
                <a:lnTo>
                  <a:pt x="9145588" y="161925"/>
                </a:lnTo>
                <a:lnTo>
                  <a:pt x="9461500" y="190500"/>
                </a:lnTo>
                <a:lnTo>
                  <a:pt x="9758362" y="219075"/>
                </a:lnTo>
                <a:lnTo>
                  <a:pt x="10031412" y="247650"/>
                </a:lnTo>
                <a:lnTo>
                  <a:pt x="10282238" y="274638"/>
                </a:lnTo>
                <a:lnTo>
                  <a:pt x="10504488" y="300038"/>
                </a:lnTo>
                <a:lnTo>
                  <a:pt x="10704512" y="323850"/>
                </a:lnTo>
                <a:lnTo>
                  <a:pt x="10874375" y="344488"/>
                </a:lnTo>
                <a:lnTo>
                  <a:pt x="11015662" y="363538"/>
                </a:lnTo>
                <a:lnTo>
                  <a:pt x="11210925" y="390525"/>
                </a:lnTo>
                <a:lnTo>
                  <a:pt x="11277600" y="400050"/>
                </a:lnTo>
                <a:lnTo>
                  <a:pt x="11277600" y="2250018"/>
                </a:lnTo>
                <a:lnTo>
                  <a:pt x="0" y="2250018"/>
                </a:lnTo>
                <a:lnTo>
                  <a:pt x="0" y="398463"/>
                </a:lnTo>
                <a:lnTo>
                  <a:pt x="255588" y="358775"/>
                </a:lnTo>
                <a:lnTo>
                  <a:pt x="511175" y="320675"/>
                </a:lnTo>
                <a:lnTo>
                  <a:pt x="766762" y="284163"/>
                </a:lnTo>
                <a:lnTo>
                  <a:pt x="1023938" y="252413"/>
                </a:lnTo>
                <a:lnTo>
                  <a:pt x="1279525" y="220663"/>
                </a:lnTo>
                <a:lnTo>
                  <a:pt x="1536700" y="190500"/>
                </a:lnTo>
                <a:lnTo>
                  <a:pt x="1790700" y="165100"/>
                </a:lnTo>
                <a:lnTo>
                  <a:pt x="2047875" y="141288"/>
                </a:lnTo>
                <a:lnTo>
                  <a:pt x="2303462" y="119063"/>
                </a:lnTo>
                <a:lnTo>
                  <a:pt x="2555875" y="100013"/>
                </a:lnTo>
                <a:lnTo>
                  <a:pt x="2809875" y="80963"/>
                </a:lnTo>
                <a:lnTo>
                  <a:pt x="3062288" y="65088"/>
                </a:lnTo>
                <a:lnTo>
                  <a:pt x="3313113" y="52388"/>
                </a:lnTo>
                <a:lnTo>
                  <a:pt x="3563938" y="39688"/>
                </a:lnTo>
                <a:lnTo>
                  <a:pt x="3811588" y="28575"/>
                </a:lnTo>
                <a:lnTo>
                  <a:pt x="4057650" y="20638"/>
                </a:lnTo>
                <a:lnTo>
                  <a:pt x="4303713" y="14288"/>
                </a:lnTo>
                <a:lnTo>
                  <a:pt x="4546600" y="7938"/>
                </a:lnTo>
                <a:lnTo>
                  <a:pt x="4787900" y="4763"/>
                </a:lnTo>
                <a:lnTo>
                  <a:pt x="5027613" y="1588"/>
                </a:lnTo>
                <a:close/>
              </a:path>
            </a:pathLst>
          </a:custGeom>
          <a:ln>
            <a:noFill/>
          </a:ln>
        </p:spPr>
        <p:style>
          <a:lnRef idx="2">
            <a:schemeClr val="accent1">
              <a:shade val="50000"/>
            </a:schemeClr>
          </a:lnRef>
          <a:fillRef idx="1003">
            <a:schemeClr val="dk2"/>
          </a:fillRef>
          <a:effectRef idx="0">
            <a:schemeClr val="accent1"/>
          </a:effectRef>
          <a:fontRef idx="minor">
            <a:schemeClr val="lt1"/>
          </a:fontRef>
        </p:style>
        <p:txBody>
          <a:bodyPr wrap="square" rtlCol="0" anchor="ctr">
            <a:noAutofit/>
          </a:bodyPr>
          <a:lstStyle/>
          <a:p>
            <a:pPr algn="ctr"/>
            <a:endParaRPr lang="en-US"/>
          </a:p>
        </p:txBody>
      </p:sp>
      <p:sp>
        <p:nvSpPr>
          <p:cNvPr id="21" name="Freeform 5">
            <a:extLst>
              <a:ext uri="{FF2B5EF4-FFF2-40B4-BE49-F238E27FC236}">
                <a16:creationId xmlns:a16="http://schemas.microsoft.com/office/drawing/2014/main" id="{9C80E52D-DE5C-4267-9C99-8741F2E42E3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gray">
          <a:xfrm rot="10371525">
            <a:off x="263767" y="4117124"/>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txBody>
          <a:bodyPr/>
          <a:lstStyle/>
          <a:p>
            <a:endParaRPr lang="en-GB"/>
          </a:p>
        </p:txBody>
      </p:sp>
      <p:sp>
        <p:nvSpPr>
          <p:cNvPr id="2" name="Title 1">
            <a:extLst>
              <a:ext uri="{FF2B5EF4-FFF2-40B4-BE49-F238E27FC236}">
                <a16:creationId xmlns:a16="http://schemas.microsoft.com/office/drawing/2014/main" id="{55D67514-B372-79BA-CBC0-24C2B1CC7D46}"/>
              </a:ext>
            </a:extLst>
          </p:cNvPr>
          <p:cNvSpPr>
            <a:spLocks noGrp="1"/>
          </p:cNvSpPr>
          <p:nvPr>
            <p:ph type="title"/>
          </p:nvPr>
        </p:nvSpPr>
        <p:spPr>
          <a:xfrm>
            <a:off x="649975" y="4517136"/>
            <a:ext cx="10893095" cy="1174947"/>
          </a:xfrm>
        </p:spPr>
        <p:txBody>
          <a:bodyPr vert="horz" lIns="91440" tIns="45720" rIns="91440" bIns="45720" rtlCol="0" anchor="b">
            <a:normAutofit/>
          </a:bodyPr>
          <a:lstStyle/>
          <a:p>
            <a:r>
              <a:rPr lang="en-US" sz="6000" b="0" i="0" kern="1200" dirty="0">
                <a:solidFill>
                  <a:srgbClr val="000000"/>
                </a:solidFill>
                <a:latin typeface="Arial" panose="020B0604020202020204" pitchFamily="34" charset="0"/>
                <a:cs typeface="Arial" panose="020B0604020202020204" pitchFamily="34" charset="0"/>
              </a:rPr>
              <a:t>Questions and Answers</a:t>
            </a:r>
          </a:p>
        </p:txBody>
      </p:sp>
    </p:spTree>
    <p:extLst>
      <p:ext uri="{BB962C8B-B14F-4D97-AF65-F5344CB8AC3E}">
        <p14:creationId xmlns:p14="http://schemas.microsoft.com/office/powerpoint/2010/main" val="1842375322"/>
      </p:ext>
    </p:extLst>
  </p:cSld>
  <p:clrMapOvr>
    <a:masterClrMapping/>
  </p:clrMapOvr>
</p:sld>
</file>

<file path=ppt/theme/_rels/theme2.xml.rels><?xml version="1.0" encoding="UTF-8" standalone="yes"?>
<Relationships xmlns="http://schemas.openxmlformats.org/package/2006/relationships"><Relationship Id="rId1" Type="http://schemas.openxmlformats.org/officeDocument/2006/relationships/image" Target="../media/image19.jpeg"/></Relationships>
</file>

<file path=ppt/theme/theme1.xml><?xml version="1.0" encoding="utf-8"?>
<a:theme xmlns:a="http://schemas.openxmlformats.org/drawingml/2006/main" name="UC Core">
  <a:themeElements>
    <a:clrScheme name="UC Primary Palette">
      <a:dk1>
        <a:srgbClr val="000000"/>
      </a:dk1>
      <a:lt1>
        <a:srgbClr val="FFFFFF"/>
      </a:lt1>
      <a:dk2>
        <a:srgbClr val="123744"/>
      </a:dk2>
      <a:lt2>
        <a:srgbClr val="FFFFFF"/>
      </a:lt2>
      <a:accent1>
        <a:srgbClr val="00BDB6"/>
      </a:accent1>
      <a:accent2>
        <a:srgbClr val="D1F9F1"/>
      </a:accent2>
      <a:accent3>
        <a:srgbClr val="D0F8F0"/>
      </a:accent3>
      <a:accent4>
        <a:srgbClr val="123744"/>
      </a:accent4>
      <a:accent5>
        <a:srgbClr val="FFFFFF"/>
      </a:accent5>
      <a:accent6>
        <a:srgbClr val="000000"/>
      </a:accent6>
      <a:hlink>
        <a:srgbClr val="B0B9F1"/>
      </a:hlink>
      <a:folHlink>
        <a:srgbClr val="AFB9F0"/>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UC Core" id="{87CEEDE3-1573-254E-9E4F-7D4917361C07}" vid="{31D9324C-8589-0E47-8A62-D3303B351A37}"/>
    </a:ext>
  </a:extLst>
</a:theme>
</file>

<file path=ppt/theme/theme2.xml><?xml version="1.0" encoding="utf-8"?>
<a:theme xmlns:a="http://schemas.openxmlformats.org/drawingml/2006/main" name="Ion Boardroom">
  <a:themeElements>
    <a:clrScheme name="Custom 1">
      <a:dk1>
        <a:srgbClr val="F48CC2"/>
      </a:dk1>
      <a:lt1>
        <a:sysClr val="window" lastClr="FFFFFF"/>
      </a:lt1>
      <a:dk2>
        <a:srgbClr val="F48CC2"/>
      </a:dk2>
      <a:lt2>
        <a:srgbClr val="EBEBEB"/>
      </a:lt2>
      <a:accent1>
        <a:srgbClr val="B31166"/>
      </a:accent1>
      <a:accent2>
        <a:srgbClr val="E33D6F"/>
      </a:accent2>
      <a:accent3>
        <a:srgbClr val="E45F3C"/>
      </a:accent3>
      <a:accent4>
        <a:srgbClr val="E9943A"/>
      </a:accent4>
      <a:accent5>
        <a:srgbClr val="9B6BF2"/>
      </a:accent5>
      <a:accent6>
        <a:srgbClr val="D53DD0"/>
      </a:accent6>
      <a:hlink>
        <a:srgbClr val="8F8F8F"/>
      </a:hlink>
      <a:folHlink>
        <a:srgbClr val="A5A5A5"/>
      </a:folHlink>
    </a:clrScheme>
    <a:fontScheme name="Ion Boardroom">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Boardroom">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8000"/>
                <a:hueMod val="124000"/>
                <a:satMod val="148000"/>
                <a:lumMod val="124000"/>
              </a:schemeClr>
            </a:gs>
            <a:gs pos="100000">
              <a:schemeClr val="phClr">
                <a:shade val="76000"/>
                <a:hueMod val="89000"/>
                <a:satMod val="164000"/>
                <a:lumMod val="56000"/>
              </a:schemeClr>
            </a:gs>
          </a:gsLst>
          <a:path path="circle">
            <a:fillToRect l="45000" t="65000" r="125000" b="100000"/>
          </a:path>
        </a:gradFill>
        <a:blipFill rotWithShape="1">
          <a:blip xmlns:r="http://schemas.openxmlformats.org/officeDocument/2006/relationships" r:embed="rId1">
            <a:duotone>
              <a:schemeClr val="phClr">
                <a:shade val="69000"/>
                <a:hueMod val="91000"/>
                <a:satMod val="164000"/>
                <a:lumMod val="74000"/>
              </a:schemeClr>
              <a:schemeClr val="phClr">
                <a:hueMod val="124000"/>
                <a:satMod val="140000"/>
                <a:lumMod val="142000"/>
              </a:schemeClr>
            </a:duotone>
          </a:blip>
          <a:stretch/>
        </a:blipFill>
      </a:bgFillStyleLst>
    </a:fmtScheme>
  </a:themeElements>
  <a:objectDefaults/>
  <a:extraClrSchemeLst/>
  <a:extLst>
    <a:ext uri="{05A4C25C-085E-4340-85A3-A5531E510DB2}">
      <thm15:themeFamily xmlns:thm15="http://schemas.microsoft.com/office/thememl/2012/main" name="Ion Boardroom" id="{FC33163D-4339-46B1-8EED-24C834239D99}" vid="{B8502691-933B-45FE-8764-BA278511EF27}"/>
    </a:ext>
  </a:extLst>
</a:theme>
</file>

<file path=ppt/theme/theme3.xml><?xml version="1.0" encoding="utf-8"?>
<a:theme xmlns:a="http://schemas.openxmlformats.org/drawingml/2006/main" name="1_UC Core">
  <a:themeElements>
    <a:clrScheme name="UC Primary Palette">
      <a:dk1>
        <a:srgbClr val="000000"/>
      </a:dk1>
      <a:lt1>
        <a:srgbClr val="FFFFFF"/>
      </a:lt1>
      <a:dk2>
        <a:srgbClr val="123744"/>
      </a:dk2>
      <a:lt2>
        <a:srgbClr val="FFFFFF"/>
      </a:lt2>
      <a:accent1>
        <a:srgbClr val="00BDB6"/>
      </a:accent1>
      <a:accent2>
        <a:srgbClr val="D1F9F1"/>
      </a:accent2>
      <a:accent3>
        <a:srgbClr val="D0F8F0"/>
      </a:accent3>
      <a:accent4>
        <a:srgbClr val="123744"/>
      </a:accent4>
      <a:accent5>
        <a:srgbClr val="FFFFFF"/>
      </a:accent5>
      <a:accent6>
        <a:srgbClr val="000000"/>
      </a:accent6>
      <a:hlink>
        <a:srgbClr val="B0B9F1"/>
      </a:hlink>
      <a:folHlink>
        <a:srgbClr val="AFB9F0"/>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UC Core" id="{87CEEDE3-1573-254E-9E4F-7D4917361C07}" vid="{31D9324C-8589-0E47-8A62-D3303B351A37}"/>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438A78E0B5C5434F96DD93FCFE71A974" ma:contentTypeVersion="16" ma:contentTypeDescription="Create a new document." ma:contentTypeScope="" ma:versionID="00115d062c6f07784db7505fbf3a9665">
  <xsd:schema xmlns:xsd="http://www.w3.org/2001/XMLSchema" xmlns:xs="http://www.w3.org/2001/XMLSchema" xmlns:p="http://schemas.microsoft.com/office/2006/metadata/properties" xmlns:ns2="8b46c99b-68a2-4d53-a4d7-60385dbc5e13" xmlns:ns3="712d81a4-799d-4842-89d9-163783b88548" xmlns:ns4="4802f5d8-eb31-4047-8075-bf0e2351b4f3" targetNamespace="http://schemas.microsoft.com/office/2006/metadata/properties" ma:root="true" ma:fieldsID="717e711e3cb53e0d4aa8be7a7c2ab4a8" ns2:_="" ns3:_="" ns4:_="">
    <xsd:import namespace="8b46c99b-68a2-4d53-a4d7-60385dbc5e13"/>
    <xsd:import namespace="712d81a4-799d-4842-89d9-163783b88548"/>
    <xsd:import namespace="4802f5d8-eb31-4047-8075-bf0e2351b4f3"/>
    <xsd:element name="properties">
      <xsd:complexType>
        <xsd:sequence>
          <xsd:element name="documentManagement">
            <xsd:complexType>
              <xsd:all>
                <xsd:element ref="ns2:_dlc_DocId" minOccurs="0"/>
                <xsd:element ref="ns2:_dlc_DocIdUrl" minOccurs="0"/>
                <xsd:element ref="ns2:_dlc_DocIdPersistId" minOccurs="0"/>
                <xsd:element ref="ns3:MediaServiceMetadata" minOccurs="0"/>
                <xsd:element ref="ns3:MediaServiceFastMetadata" minOccurs="0"/>
                <xsd:element ref="ns4:SharedWithUsers" minOccurs="0"/>
                <xsd:element ref="ns4:SharedWithDetails" minOccurs="0"/>
                <xsd:element ref="ns3:MediaServiceAutoKeyPoints" minOccurs="0"/>
                <xsd:element ref="ns3:MediaServiceKeyPoints" minOccurs="0"/>
                <xsd:element ref="ns3:MediaServiceDateTaken" minOccurs="0"/>
                <xsd:element ref="ns3:MediaServiceAutoTags" minOccurs="0"/>
                <xsd:element ref="ns3:MediaServiceGenerationTime" minOccurs="0"/>
                <xsd:element ref="ns3:MediaServiceEventHashCode" minOccurs="0"/>
                <xsd:element ref="ns3:lcf76f155ced4ddcb4097134ff3c332f" minOccurs="0"/>
                <xsd:element ref="ns4:TaxCatchAll" minOccurs="0"/>
                <xsd:element ref="ns3:MediaServiceOCR" minOccurs="0"/>
                <xsd:element ref="ns3:MediaLengthInSeconds" minOccurs="0"/>
                <xsd:element ref="ns3:MediaServiceObjectDetectorVersion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8b46c99b-68a2-4d53-a4d7-60385dbc5e13" elementFormDefault="qualified">
    <xsd:import namespace="http://schemas.microsoft.com/office/2006/documentManagement/types"/>
    <xsd:import namespace="http://schemas.microsoft.com/office/infopath/2007/PartnerControls"/>
    <xsd:element name="_dlc_DocId" ma:index="8" nillable="true" ma:displayName="Document ID Value" ma:description="The value of the document ID assigned to this item." ma:internalName="_dlc_DocId" ma:readOnly="true">
      <xsd:simpleType>
        <xsd:restriction base="dms:Text"/>
      </xsd:simpleType>
    </xsd:element>
    <xsd:element name="_dlc_DocIdUrl" ma:index="9" nillable="true" ma:displayName="Document ID" ma:description="Permanent link to this document." ma:hidden="true" ma:internalName="_dlc_DocIdUrl"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_dlc_DocIdPersistId" ma:index="10" nillable="true" ma:displayName="Persist ID" ma:description="Keep ID on add." ma:hidden="true" ma:internalName="_dlc_DocIdPersistId" ma:readOnly="true">
      <xsd:simpleType>
        <xsd:restriction base="dms:Boolean"/>
      </xsd:simpleType>
    </xsd:element>
  </xsd:schema>
  <xsd:schema xmlns:xsd="http://www.w3.org/2001/XMLSchema" xmlns:xs="http://www.w3.org/2001/XMLSchema" xmlns:dms="http://schemas.microsoft.com/office/2006/documentManagement/types" xmlns:pc="http://schemas.microsoft.com/office/infopath/2007/PartnerControls" targetNamespace="712d81a4-799d-4842-89d9-163783b88548" elementFormDefault="qualified">
    <xsd:import namespace="http://schemas.microsoft.com/office/2006/documentManagement/types"/>
    <xsd:import namespace="http://schemas.microsoft.com/office/infopath/2007/PartnerControls"/>
    <xsd:element name="MediaServiceMetadata" ma:index="11" nillable="true" ma:displayName="MediaServiceMetadata" ma:hidden="true" ma:internalName="MediaServiceMetadata" ma:readOnly="true">
      <xsd:simpleType>
        <xsd:restriction base="dms:Note"/>
      </xsd:simpleType>
    </xsd:element>
    <xsd:element name="MediaServiceFastMetadata" ma:index="12" nillable="true" ma:displayName="MediaServiceFastMetadata" ma:hidden="true" ma:internalName="MediaServiceFastMetadata" ma:readOnly="true">
      <xsd:simpleType>
        <xsd:restriction base="dms:Note"/>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ServiceDateTaken" ma:index="17" nillable="true" ma:displayName="MediaServiceDateTaken" ma:hidden="true" ma:internalName="MediaServiceDateTaken" ma:readOnly="true">
      <xsd:simpleType>
        <xsd:restriction base="dms:Text"/>
      </xsd:simpleType>
    </xsd:element>
    <xsd:element name="MediaServiceAutoTags" ma:index="18" nillable="true" ma:displayName="Tags" ma:internalName="MediaServiceAutoTags" ma:readOnly="true">
      <xsd:simpleType>
        <xsd:restriction base="dms:Text"/>
      </xsd:simpleType>
    </xsd:element>
    <xsd:element name="MediaServiceGenerationTime" ma:index="19" nillable="true" ma:displayName="MediaServiceGenerationTime" ma:hidden="true" ma:internalName="MediaServiceGenerationTime" ma:readOnly="true">
      <xsd:simpleType>
        <xsd:restriction base="dms:Text"/>
      </xsd:simpleType>
    </xsd:element>
    <xsd:element name="MediaServiceEventHashCode" ma:index="20" nillable="true" ma:displayName="MediaServiceEventHashCode" ma:hidden="true" ma:internalName="MediaServiceEventHashCode" ma:readOnly="true">
      <xsd:simpleType>
        <xsd:restriction base="dms:Text"/>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aa27f011-1a9c-4bbb-bffd-f61e666ec8a0" ma:termSetId="09814cd3-568e-fe90-9814-8d621ff8fb84" ma:anchorId="fba54fb3-c3e1-fe81-a776-ca4b69148c4d" ma:open="true" ma:isKeyword="false">
      <xsd:complexType>
        <xsd:sequence>
          <xsd:element ref="pc:Terms" minOccurs="0" maxOccurs="1"/>
        </xsd:sequence>
      </xsd:complexType>
    </xsd:element>
    <xsd:element name="MediaServiceOCR" ma:index="24" nillable="true" ma:displayName="Extracted Text" ma:internalName="MediaServiceOCR" ma:readOnly="true">
      <xsd:simpleType>
        <xsd:restriction base="dms:Note">
          <xsd:maxLength value="255"/>
        </xsd:restriction>
      </xsd:simpleType>
    </xsd:element>
    <xsd:element name="MediaLengthInSeconds" ma:index="25" nillable="true" ma:displayName="MediaLengthInSeconds" ma:hidden="true" ma:internalName="MediaLengthInSeconds" ma:readOnly="true">
      <xsd:simpleType>
        <xsd:restriction base="dms:Unknown"/>
      </xsd:simpleType>
    </xsd:element>
    <xsd:element name="MediaServiceObjectDetectorVersions" ma:index="26" nillable="true" ma:displayName="MediaServiceObjectDetectorVersions" ma:description="" ma:hidden="true" ma:indexed="true" ma:internalName="MediaServiceObjectDetectorVersions"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4802f5d8-eb31-4047-8075-bf0e2351b4f3" elementFormDefault="qualified">
    <xsd:import namespace="http://schemas.microsoft.com/office/2006/documentManagement/types"/>
    <xsd:import namespace="http://schemas.microsoft.com/office/infopath/2007/PartnerControls"/>
    <xsd:element name="SharedWithUsers" ma:index="13"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4"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DEE64D2F-7A14-4058-BC3F-E9B0331F3060}" ma:internalName="TaxCatchAll" ma:showField="CatchAllData" ma:web="{8b46c99b-68a2-4d53-a4d7-60385dbc5e13}">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SharedWithUsers xmlns="4802f5d8-eb31-4047-8075-bf0e2351b4f3">
      <UserInfo>
        <DisplayName/>
        <AccountId xsi:nil="true"/>
        <AccountType/>
      </UserInfo>
    </SharedWithUsers>
    <lcf76f155ced4ddcb4097134ff3c332f xmlns="712d81a4-799d-4842-89d9-163783b88548">
      <Terms xmlns="http://schemas.microsoft.com/office/infopath/2007/PartnerControls"/>
    </lcf76f155ced4ddcb4097134ff3c332f>
    <TaxCatchAll xmlns="4802f5d8-eb31-4047-8075-bf0e2351b4f3" xsi:nil="true"/>
    <_dlc_DocId xmlns="8b46c99b-68a2-4d53-a4d7-60385dbc5e13">2WAEWD6K33MC-1895516779-22114</_dlc_DocId>
    <_dlc_DocIdUrl xmlns="8b46c99b-68a2-4d53-a4d7-60385dbc5e13">
      <Url>https://universityofcambridgecloud.sharepoint.com/sites/FINANB/FSG/_layouts/15/DocIdRedir.aspx?ID=2WAEWD6K33MC-1895516779-22114</Url>
      <Description>2WAEWD6K33MC-1895516779-22114</Description>
    </_dlc_DocIdUrl>
  </documentManagement>
</p:properties>
</file>

<file path=customXml/item4.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Version=16.0.0.0, Culture=neutral, PublicKeyToken=71e9bce111e9429c</Assembly>
    <Class>Microsoft.Office.DocumentManagement.Internal.DocIdHandler</Class>
    <Data/>
    <Filter/>
  </Receiver>
</spe:Receivers>
</file>

<file path=customXml/itemProps1.xml><?xml version="1.0" encoding="utf-8"?>
<ds:datastoreItem xmlns:ds="http://schemas.openxmlformats.org/officeDocument/2006/customXml" ds:itemID="{843EE913-7F63-428B-AA26-FF134630EC24}">
  <ds:schemaRefs>
    <ds:schemaRef ds:uri="http://schemas.microsoft.com/sharepoint/v3/contenttype/forms"/>
  </ds:schemaRefs>
</ds:datastoreItem>
</file>

<file path=customXml/itemProps2.xml><?xml version="1.0" encoding="utf-8"?>
<ds:datastoreItem xmlns:ds="http://schemas.openxmlformats.org/officeDocument/2006/customXml" ds:itemID="{B175E6C8-FC49-4596-8347-B3D31187DA8D}"/>
</file>

<file path=customXml/itemProps3.xml><?xml version="1.0" encoding="utf-8"?>
<ds:datastoreItem xmlns:ds="http://schemas.openxmlformats.org/officeDocument/2006/customXml" ds:itemID="{24ABB123-22AC-44FD-A3EA-5F39ECC86E69}">
  <ds:schemaRefs>
    <ds:schemaRef ds:uri="http://purl.org/dc/dcmitype/"/>
    <ds:schemaRef ds:uri="http://purl.org/dc/terms/"/>
    <ds:schemaRef ds:uri="http://schemas.microsoft.com/office/2006/metadata/properties"/>
    <ds:schemaRef ds:uri="http://schemas.microsoft.com/office/2006/documentManagement/types"/>
    <ds:schemaRef ds:uri="b017886a-8029-4138-8e09-2b163944ebbb"/>
    <ds:schemaRef ds:uri="http://purl.org/dc/elements/1.1/"/>
    <ds:schemaRef ds:uri="http://www.w3.org/XML/1998/namespace"/>
    <ds:schemaRef ds:uri="http://schemas.microsoft.com/office/infopath/2007/PartnerControls"/>
    <ds:schemaRef ds:uri="http://schemas.openxmlformats.org/package/2006/metadata/core-properties"/>
    <ds:schemaRef ds:uri="d79782ab-8b85-4672-a974-3d5592b90c85"/>
  </ds:schemaRefs>
</ds:datastoreItem>
</file>

<file path=customXml/itemProps4.xml><?xml version="1.0" encoding="utf-8"?>
<ds:datastoreItem xmlns:ds="http://schemas.openxmlformats.org/officeDocument/2006/customXml" ds:itemID="{2362A80E-BDCE-4A41-A22A-0C9367B59647}"/>
</file>

<file path=docProps/app.xml><?xml version="1.0" encoding="utf-8"?>
<Properties xmlns="http://schemas.openxmlformats.org/officeDocument/2006/extended-properties" xmlns:vt="http://schemas.openxmlformats.org/officeDocument/2006/docPropsVTypes">
  <Template>office theme</Template>
  <TotalTime>299</TotalTime>
  <Words>1361</Words>
  <Application>Microsoft Office PowerPoint</Application>
  <PresentationFormat>Widescreen</PresentationFormat>
  <Paragraphs>200</Paragraphs>
  <Slides>30</Slides>
  <Notes>13</Notes>
  <HiddenSlides>0</HiddenSlides>
  <MMClips>0</MMClips>
  <ScaleCrop>false</ScaleCrop>
  <HeadingPairs>
    <vt:vector size="6" baseType="variant">
      <vt:variant>
        <vt:lpstr>Fonts Used</vt:lpstr>
      </vt:variant>
      <vt:variant>
        <vt:i4>14</vt:i4>
      </vt:variant>
      <vt:variant>
        <vt:lpstr>Theme</vt:lpstr>
      </vt:variant>
      <vt:variant>
        <vt:i4>3</vt:i4>
      </vt:variant>
      <vt:variant>
        <vt:lpstr>Slide Titles</vt:lpstr>
      </vt:variant>
      <vt:variant>
        <vt:i4>30</vt:i4>
      </vt:variant>
    </vt:vector>
  </HeadingPairs>
  <TitlesOfParts>
    <vt:vector size="47" baseType="lpstr">
      <vt:lpstr>Arial</vt:lpstr>
      <vt:lpstr>Bitter</vt:lpstr>
      <vt:lpstr>Bitter Medium</vt:lpstr>
      <vt:lpstr>Calibri</vt:lpstr>
      <vt:lpstr>Calibri Light</vt:lpstr>
      <vt:lpstr>Century Gothic</vt:lpstr>
      <vt:lpstr>King</vt:lpstr>
      <vt:lpstr>Open Sans</vt:lpstr>
      <vt:lpstr>Open Sans Regular</vt:lpstr>
      <vt:lpstr>Open Sans SemiBold</vt:lpstr>
      <vt:lpstr>Segoe UI</vt:lpstr>
      <vt:lpstr>Times New Roman</vt:lpstr>
      <vt:lpstr>Wingdings</vt:lpstr>
      <vt:lpstr>Wingdings 3</vt:lpstr>
      <vt:lpstr>UC Core</vt:lpstr>
      <vt:lpstr>Ion Boardroom</vt:lpstr>
      <vt:lpstr>1_UC Core</vt:lpstr>
      <vt:lpstr> </vt:lpstr>
      <vt:lpstr> </vt:lpstr>
      <vt:lpstr> </vt:lpstr>
      <vt:lpstr>PowerPoint Presentation</vt:lpstr>
      <vt:lpstr>PowerPoint Presentation</vt:lpstr>
      <vt:lpstr>PowerPoint Presentation</vt:lpstr>
      <vt:lpstr>PowerPoint Presentation</vt:lpstr>
      <vt:lpstr>Financial Users Group</vt:lpstr>
      <vt:lpstr> </vt:lpstr>
      <vt:lpstr>Hazardous waste framework update    Presented by Claudia Conti Contract Manager  19 July 2023 </vt:lpstr>
      <vt:lpstr>Framework summary status </vt:lpstr>
      <vt:lpstr>PowerPoint Presentation</vt:lpstr>
      <vt:lpstr>PowerPoint Presentation</vt:lpstr>
      <vt:lpstr>PowerPoint Presentation</vt:lpstr>
      <vt:lpstr>PowerPoint Presentation</vt:lpstr>
      <vt:lpstr>Thank you</vt:lpstr>
      <vt:lpstr>PowerPoint Presentation</vt:lpstr>
      <vt:lpstr>User group Volunteers</vt:lpstr>
      <vt:lpstr>Thank You</vt:lpstr>
      <vt:lpstr>Finance Division Updates</vt:lpstr>
      <vt:lpstr>Year end</vt:lpstr>
      <vt:lpstr>Year end</vt:lpstr>
      <vt:lpstr>Interim Audit update</vt:lpstr>
      <vt:lpstr>Concur expenses</vt:lpstr>
      <vt:lpstr>Concur expenses</vt:lpstr>
      <vt:lpstr>Concur expenses survey</vt:lpstr>
      <vt:lpstr>Barclaycard – unsubmitted in Concur</vt:lpstr>
      <vt:lpstr>Cognos reporting</vt:lpstr>
      <vt:lpstr>Cognos reporting</vt:lpstr>
      <vt:lpstr>Questions and Answers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John Galvin</dc:creator>
  <cp:lastModifiedBy>Stephen Kent-Taylor</cp:lastModifiedBy>
  <cp:revision>130</cp:revision>
  <dcterms:created xsi:type="dcterms:W3CDTF">2021-04-12T14:38:19Z</dcterms:created>
  <dcterms:modified xsi:type="dcterms:W3CDTF">2023-07-19T09:31:30Z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_dlc_DocIdItemGuid">
    <vt:lpwstr>4f7e4f86-2056-460c-8ffc-fecbc3d3cac0</vt:lpwstr>
  </property>
  <property fmtid="{D5CDD505-2E9C-101B-9397-08002B2CF9AE}" pid="3" name="MediaServiceImageTags">
    <vt:lpwstr/>
  </property>
  <property fmtid="{D5CDD505-2E9C-101B-9397-08002B2CF9AE}" pid="4" name="ComplianceAssetId">
    <vt:lpwstr/>
  </property>
  <property fmtid="{D5CDD505-2E9C-101B-9397-08002B2CF9AE}" pid="5" name="_dlc_DocIdUrl">
    <vt:lpwstr>https://universityofcambridgecloud.sharepoint.com/sites/FINANB/FSG/_layouts/15/DocIdRedir.aspx?ID=2WAEWD6K33MC-1895516779-20636, 2WAEWD6K33MC-1895516779-20636</vt:lpwstr>
  </property>
  <property fmtid="{D5CDD505-2E9C-101B-9397-08002B2CF9AE}" pid="6" name="TriggerFlowInfo">
    <vt:lpwstr/>
  </property>
  <property fmtid="{D5CDD505-2E9C-101B-9397-08002B2CF9AE}" pid="7" name="TemplateUrl">
    <vt:lpwstr/>
  </property>
  <property fmtid="{D5CDD505-2E9C-101B-9397-08002B2CF9AE}" pid="8" name="_ExtendedDescription">
    <vt:lpwstr/>
  </property>
  <property fmtid="{D5CDD505-2E9C-101B-9397-08002B2CF9AE}" pid="9" name="_dlc_DocId">
    <vt:lpwstr>2WAEWD6K33MC-1895516779-20636</vt:lpwstr>
  </property>
  <property fmtid="{D5CDD505-2E9C-101B-9397-08002B2CF9AE}" pid="10" name="xd_Signature">
    <vt:lpwstr/>
  </property>
  <property fmtid="{D5CDD505-2E9C-101B-9397-08002B2CF9AE}" pid="11" name="xd_ProgID">
    <vt:lpwstr/>
  </property>
  <property fmtid="{D5CDD505-2E9C-101B-9397-08002B2CF9AE}" pid="12" name="ContentTypeId">
    <vt:lpwstr>0x010100438A78E0B5C5434F96DD93FCFE71A974</vt:lpwstr>
  </property>
</Properties>
</file>