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1" r:id="rId1"/>
    <p:sldMasterId id="2147483690" r:id="rId2"/>
  </p:sldMasterIdLst>
  <p:notesMasterIdLst>
    <p:notesMasterId r:id="rId14"/>
  </p:notesMasterIdLst>
  <p:handoutMasterIdLst>
    <p:handoutMasterId r:id="rId15"/>
  </p:handoutMasterIdLst>
  <p:sldIdLst>
    <p:sldId id="549" r:id="rId3"/>
    <p:sldId id="550" r:id="rId4"/>
    <p:sldId id="552" r:id="rId5"/>
    <p:sldId id="559" r:id="rId6"/>
    <p:sldId id="560" r:id="rId7"/>
    <p:sldId id="562" r:id="rId8"/>
    <p:sldId id="563" r:id="rId9"/>
    <p:sldId id="565" r:id="rId10"/>
    <p:sldId id="547" r:id="rId11"/>
    <p:sldId id="566" r:id="rId12"/>
    <p:sldId id="567" r:id="rId13"/>
  </p:sldIdLst>
  <p:sldSz cx="9144000" cy="5143500" type="screen16x9"/>
  <p:notesSz cx="6797675" cy="9874250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7F"/>
    <a:srgbClr val="FF5800"/>
    <a:srgbClr val="FF6600"/>
    <a:srgbClr val="578B00"/>
    <a:srgbClr val="E6E6E6"/>
    <a:srgbClr val="244489"/>
    <a:srgbClr val="FF5883"/>
    <a:srgbClr val="08C283"/>
    <a:srgbClr val="E82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09" autoAdjust="0"/>
    <p:restoredTop sz="99814" autoAdjust="0"/>
  </p:normalViewPr>
  <p:slideViewPr>
    <p:cSldViewPr snapToGrid="0" snapToObjects="1" showGuides="1">
      <p:cViewPr varScale="1">
        <p:scale>
          <a:sx n="149" d="100"/>
          <a:sy n="149" d="100"/>
        </p:scale>
        <p:origin x="12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29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4E7825-DED1-44BF-A5CD-1A4CAE4028BF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559443-F111-4717-9B27-4ABE20CD6D1F}">
      <dgm:prSet phldrT="[Text]"/>
      <dgm:spPr>
        <a:solidFill>
          <a:srgbClr val="FFF2EB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82C97DF3-8370-4D04-88DE-CF10D31FBF1B}" type="parTrans" cxnId="{3BC049C3-946B-4642-A6CF-558332DCDA18}">
      <dgm:prSet/>
      <dgm:spPr/>
      <dgm:t>
        <a:bodyPr/>
        <a:lstStyle/>
        <a:p>
          <a:endParaRPr lang="en-US"/>
        </a:p>
      </dgm:t>
    </dgm:pt>
    <dgm:pt modelId="{531C78F5-E1BB-47E7-8C7E-BA00B8329302}" type="sibTrans" cxnId="{3BC049C3-946B-4642-A6CF-558332DCDA18}">
      <dgm:prSet/>
      <dgm:spPr/>
      <dgm:t>
        <a:bodyPr/>
        <a:lstStyle/>
        <a:p>
          <a:endParaRPr lang="en-US"/>
        </a:p>
      </dgm:t>
    </dgm:pt>
    <dgm:pt modelId="{318C5873-9CCD-4EE2-9C9F-D2B60A27E169}">
      <dgm:prSet phldrT="[Text]"/>
      <dgm:spPr>
        <a:solidFill>
          <a:srgbClr val="FFF2EB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A9AAAEA-4ED7-4806-B1C1-72238E144531}" type="parTrans" cxnId="{2789F21B-D897-4A1E-BB8E-8C62A60C2F90}">
      <dgm:prSet/>
      <dgm:spPr/>
      <dgm:t>
        <a:bodyPr/>
        <a:lstStyle/>
        <a:p>
          <a:endParaRPr lang="en-US"/>
        </a:p>
      </dgm:t>
    </dgm:pt>
    <dgm:pt modelId="{56B6ACD1-0EF9-4A5C-A64A-1985A26F5557}" type="sibTrans" cxnId="{2789F21B-D897-4A1E-BB8E-8C62A60C2F90}">
      <dgm:prSet/>
      <dgm:spPr/>
      <dgm:t>
        <a:bodyPr/>
        <a:lstStyle/>
        <a:p>
          <a:endParaRPr lang="en-US"/>
        </a:p>
      </dgm:t>
    </dgm:pt>
    <dgm:pt modelId="{80F8E7FA-650E-4C15-B81A-F77D27E58E53}">
      <dgm:prSet phldrT="[Text]"/>
      <dgm:spPr>
        <a:solidFill>
          <a:srgbClr val="FFF2EB"/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8250751-E645-414A-9D6F-BF0A6A25806D}" type="sibTrans" cxnId="{AD729264-B3A3-4536-8734-55F4233FE7B4}">
      <dgm:prSet/>
      <dgm:spPr/>
      <dgm:t>
        <a:bodyPr/>
        <a:lstStyle/>
        <a:p>
          <a:endParaRPr lang="en-US"/>
        </a:p>
      </dgm:t>
    </dgm:pt>
    <dgm:pt modelId="{D3F4C5B0-BE26-49DD-962B-C5BDE0906052}" type="parTrans" cxnId="{AD729264-B3A3-4536-8734-55F4233FE7B4}">
      <dgm:prSet/>
      <dgm:spPr/>
      <dgm:t>
        <a:bodyPr/>
        <a:lstStyle/>
        <a:p>
          <a:endParaRPr lang="en-US"/>
        </a:p>
      </dgm:t>
    </dgm:pt>
    <dgm:pt modelId="{C06B339A-D9CA-4FE7-A759-BEC02ED88BCB}" type="pres">
      <dgm:prSet presAssocID="{664E7825-DED1-44BF-A5CD-1A4CAE4028BF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9F84371-7CDC-436D-9B0C-750A594D214E}" type="pres">
      <dgm:prSet presAssocID="{318C5873-9CCD-4EE2-9C9F-D2B60A27E169}" presName="Accent3" presStyleCnt="0"/>
      <dgm:spPr/>
    </dgm:pt>
    <dgm:pt modelId="{9444413D-9040-42E2-94D4-E34B396878F6}" type="pres">
      <dgm:prSet presAssocID="{318C5873-9CCD-4EE2-9C9F-D2B60A27E169}" presName="Accent" presStyleLbl="node1" presStyleIdx="0" presStyleCnt="3" custLinFactNeighborX="-98720"/>
      <dgm:spPr/>
    </dgm:pt>
    <dgm:pt modelId="{E3AB5A90-D2A4-425C-8B07-81C2D7CB8503}" type="pres">
      <dgm:prSet presAssocID="{318C5873-9CCD-4EE2-9C9F-D2B60A27E169}" presName="ParentBackground3" presStyleCnt="0"/>
      <dgm:spPr/>
    </dgm:pt>
    <dgm:pt modelId="{1EAE7BE5-33D9-46E8-8B31-B81B36CDA95B}" type="pres">
      <dgm:prSet presAssocID="{318C5873-9CCD-4EE2-9C9F-D2B60A27E169}" presName="ParentBackground" presStyleLbl="fgAcc1" presStyleIdx="0" presStyleCnt="3" custLinFactX="-5739" custLinFactNeighborX="-100000"/>
      <dgm:spPr/>
      <dgm:t>
        <a:bodyPr/>
        <a:lstStyle/>
        <a:p>
          <a:endParaRPr lang="en-US"/>
        </a:p>
      </dgm:t>
    </dgm:pt>
    <dgm:pt modelId="{39844F85-BD52-4888-B809-8A79D78B4FE8}" type="pres">
      <dgm:prSet presAssocID="{318C5873-9CCD-4EE2-9C9F-D2B60A27E16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D72A5-0453-442B-9D88-DC2850C4B4BC}" type="pres">
      <dgm:prSet presAssocID="{80F8E7FA-650E-4C15-B81A-F77D27E58E53}" presName="Accent2" presStyleCnt="0"/>
      <dgm:spPr/>
    </dgm:pt>
    <dgm:pt modelId="{DD7C753D-C732-4E62-B66C-60A06319E3A4}" type="pres">
      <dgm:prSet presAssocID="{80F8E7FA-650E-4C15-B81A-F77D27E58E53}" presName="Accent" presStyleLbl="node1" presStyleIdx="1" presStyleCnt="3" custAng="10800000" custLinFactNeighborX="79093" custLinFactNeighborY="-180"/>
      <dgm:spPr/>
    </dgm:pt>
    <dgm:pt modelId="{BB65F946-5EBA-4537-BF53-F82931A52415}" type="pres">
      <dgm:prSet presAssocID="{80F8E7FA-650E-4C15-B81A-F77D27E58E53}" presName="ParentBackground2" presStyleCnt="0"/>
      <dgm:spPr/>
    </dgm:pt>
    <dgm:pt modelId="{CD4F83EF-B036-4FBF-B6B7-0DB9092FDB88}" type="pres">
      <dgm:prSet presAssocID="{80F8E7FA-650E-4C15-B81A-F77D27E58E53}" presName="ParentBackground" presStyleLbl="fgAcc1" presStyleIdx="1" presStyleCnt="3" custLinFactX="19730" custLinFactNeighborX="100000" custLinFactNeighborY="348"/>
      <dgm:spPr/>
      <dgm:t>
        <a:bodyPr/>
        <a:lstStyle/>
        <a:p>
          <a:endParaRPr lang="en-US"/>
        </a:p>
      </dgm:t>
    </dgm:pt>
    <dgm:pt modelId="{D92A6311-C5E1-447B-BB16-6337BB338FC0}" type="pres">
      <dgm:prSet presAssocID="{80F8E7FA-650E-4C15-B81A-F77D27E58E53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FF110-A23D-4E9C-9FE6-683551ECD11C}" type="pres">
      <dgm:prSet presAssocID="{3D559443-F111-4717-9B27-4ABE20CD6D1F}" presName="Accent1" presStyleCnt="0"/>
      <dgm:spPr/>
    </dgm:pt>
    <dgm:pt modelId="{57B28B4F-AD8D-4AD0-B4C7-D291EC0512B1}" type="pres">
      <dgm:prSet presAssocID="{3D559443-F111-4717-9B27-4ABE20CD6D1F}" presName="Accent" presStyleLbl="node1" presStyleIdx="2" presStyleCnt="3"/>
      <dgm:spPr/>
    </dgm:pt>
    <dgm:pt modelId="{66D62E85-AD82-4EE1-9E42-7FFB884BE16A}" type="pres">
      <dgm:prSet presAssocID="{3D559443-F111-4717-9B27-4ABE20CD6D1F}" presName="ParentBackground1" presStyleCnt="0"/>
      <dgm:spPr/>
    </dgm:pt>
    <dgm:pt modelId="{C7644E53-8ADF-4D79-BAC4-A6FE7CCBD269}" type="pres">
      <dgm:prSet presAssocID="{3D559443-F111-4717-9B27-4ABE20CD6D1F}" presName="ParentBackground" presStyleLbl="fgAcc1" presStyleIdx="2" presStyleCnt="3" custLinFactNeighborX="0"/>
      <dgm:spPr/>
      <dgm:t>
        <a:bodyPr/>
        <a:lstStyle/>
        <a:p>
          <a:endParaRPr lang="en-US"/>
        </a:p>
      </dgm:t>
    </dgm:pt>
    <dgm:pt modelId="{23EADA2F-6874-4ABB-87DA-39ABE2F585C5}" type="pres">
      <dgm:prSet presAssocID="{3D559443-F111-4717-9B27-4ABE20CD6D1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AA1F4E-8A8D-450E-AF29-932D8DD56FEC}" type="presOf" srcId="{318C5873-9CCD-4EE2-9C9F-D2B60A27E169}" destId="{1EAE7BE5-33D9-46E8-8B31-B81B36CDA95B}" srcOrd="0" destOrd="0" presId="urn:microsoft.com/office/officeart/2011/layout/CircleProcess"/>
    <dgm:cxn modelId="{94050E20-9F00-47D0-8126-D002D787FF88}" type="presOf" srcId="{3D559443-F111-4717-9B27-4ABE20CD6D1F}" destId="{23EADA2F-6874-4ABB-87DA-39ABE2F585C5}" srcOrd="1" destOrd="0" presId="urn:microsoft.com/office/officeart/2011/layout/CircleProcess"/>
    <dgm:cxn modelId="{3BC049C3-946B-4642-A6CF-558332DCDA18}" srcId="{664E7825-DED1-44BF-A5CD-1A4CAE4028BF}" destId="{3D559443-F111-4717-9B27-4ABE20CD6D1F}" srcOrd="0" destOrd="0" parTransId="{82C97DF3-8370-4D04-88DE-CF10D31FBF1B}" sibTransId="{531C78F5-E1BB-47E7-8C7E-BA00B8329302}"/>
    <dgm:cxn modelId="{3C3B21E3-4C0E-4092-838D-EDC033BB83E2}" type="presOf" srcId="{3D559443-F111-4717-9B27-4ABE20CD6D1F}" destId="{C7644E53-8ADF-4D79-BAC4-A6FE7CCBD269}" srcOrd="0" destOrd="0" presId="urn:microsoft.com/office/officeart/2011/layout/CircleProcess"/>
    <dgm:cxn modelId="{BE9F3357-52E9-4480-9934-185DF264749A}" type="presOf" srcId="{80F8E7FA-650E-4C15-B81A-F77D27E58E53}" destId="{D92A6311-C5E1-447B-BB16-6337BB338FC0}" srcOrd="1" destOrd="0" presId="urn:microsoft.com/office/officeart/2011/layout/CircleProcess"/>
    <dgm:cxn modelId="{7BE1C35E-063E-4543-8430-DA0C27634EC6}" type="presOf" srcId="{318C5873-9CCD-4EE2-9C9F-D2B60A27E169}" destId="{39844F85-BD52-4888-B809-8A79D78B4FE8}" srcOrd="1" destOrd="0" presId="urn:microsoft.com/office/officeart/2011/layout/CircleProcess"/>
    <dgm:cxn modelId="{4EB33628-E40F-4169-8D16-FCB2D0A3699E}" type="presOf" srcId="{80F8E7FA-650E-4C15-B81A-F77D27E58E53}" destId="{CD4F83EF-B036-4FBF-B6B7-0DB9092FDB88}" srcOrd="0" destOrd="0" presId="urn:microsoft.com/office/officeart/2011/layout/CircleProcess"/>
    <dgm:cxn modelId="{739C9EAA-1B40-45C2-82F1-CA2F6E7B8684}" type="presOf" srcId="{664E7825-DED1-44BF-A5CD-1A4CAE4028BF}" destId="{C06B339A-D9CA-4FE7-A759-BEC02ED88BCB}" srcOrd="0" destOrd="0" presId="urn:microsoft.com/office/officeart/2011/layout/CircleProcess"/>
    <dgm:cxn modelId="{2789F21B-D897-4A1E-BB8E-8C62A60C2F90}" srcId="{664E7825-DED1-44BF-A5CD-1A4CAE4028BF}" destId="{318C5873-9CCD-4EE2-9C9F-D2B60A27E169}" srcOrd="2" destOrd="0" parTransId="{0A9AAAEA-4ED7-4806-B1C1-72238E144531}" sibTransId="{56B6ACD1-0EF9-4A5C-A64A-1985A26F5557}"/>
    <dgm:cxn modelId="{AD729264-B3A3-4536-8734-55F4233FE7B4}" srcId="{664E7825-DED1-44BF-A5CD-1A4CAE4028BF}" destId="{80F8E7FA-650E-4C15-B81A-F77D27E58E53}" srcOrd="1" destOrd="0" parTransId="{D3F4C5B0-BE26-49DD-962B-C5BDE0906052}" sibTransId="{E8250751-E645-414A-9D6F-BF0A6A25806D}"/>
    <dgm:cxn modelId="{DE191AA9-A1EB-4478-9AD4-A9C217DB5165}" type="presParOf" srcId="{C06B339A-D9CA-4FE7-A759-BEC02ED88BCB}" destId="{F9F84371-7CDC-436D-9B0C-750A594D214E}" srcOrd="0" destOrd="0" presId="urn:microsoft.com/office/officeart/2011/layout/CircleProcess"/>
    <dgm:cxn modelId="{142BB209-2BD8-4A71-93C8-50F1AD3CF948}" type="presParOf" srcId="{F9F84371-7CDC-436D-9B0C-750A594D214E}" destId="{9444413D-9040-42E2-94D4-E34B396878F6}" srcOrd="0" destOrd="0" presId="urn:microsoft.com/office/officeart/2011/layout/CircleProcess"/>
    <dgm:cxn modelId="{EFEE52DA-75E6-4F2F-9824-A91AE8A9516F}" type="presParOf" srcId="{C06B339A-D9CA-4FE7-A759-BEC02ED88BCB}" destId="{E3AB5A90-D2A4-425C-8B07-81C2D7CB8503}" srcOrd="1" destOrd="0" presId="urn:microsoft.com/office/officeart/2011/layout/CircleProcess"/>
    <dgm:cxn modelId="{A238AE06-89D8-4F06-B552-2BFCCBA5FE91}" type="presParOf" srcId="{E3AB5A90-D2A4-425C-8B07-81C2D7CB8503}" destId="{1EAE7BE5-33D9-46E8-8B31-B81B36CDA95B}" srcOrd="0" destOrd="0" presId="urn:microsoft.com/office/officeart/2011/layout/CircleProcess"/>
    <dgm:cxn modelId="{639D6D02-0E31-41E3-B954-3E2DB38052FD}" type="presParOf" srcId="{C06B339A-D9CA-4FE7-A759-BEC02ED88BCB}" destId="{39844F85-BD52-4888-B809-8A79D78B4FE8}" srcOrd="2" destOrd="0" presId="urn:microsoft.com/office/officeart/2011/layout/CircleProcess"/>
    <dgm:cxn modelId="{24397A10-9227-48F1-A9FA-507978BDDF26}" type="presParOf" srcId="{C06B339A-D9CA-4FE7-A759-BEC02ED88BCB}" destId="{1F2D72A5-0453-442B-9D88-DC2850C4B4BC}" srcOrd="3" destOrd="0" presId="urn:microsoft.com/office/officeart/2011/layout/CircleProcess"/>
    <dgm:cxn modelId="{A48624FF-8547-4ED8-9CE1-667352CBF504}" type="presParOf" srcId="{1F2D72A5-0453-442B-9D88-DC2850C4B4BC}" destId="{DD7C753D-C732-4E62-B66C-60A06319E3A4}" srcOrd="0" destOrd="0" presId="urn:microsoft.com/office/officeart/2011/layout/CircleProcess"/>
    <dgm:cxn modelId="{E7A952FF-26CA-492C-9F6A-D96B77766F12}" type="presParOf" srcId="{C06B339A-D9CA-4FE7-A759-BEC02ED88BCB}" destId="{BB65F946-5EBA-4537-BF53-F82931A52415}" srcOrd="4" destOrd="0" presId="urn:microsoft.com/office/officeart/2011/layout/CircleProcess"/>
    <dgm:cxn modelId="{43813802-6261-4480-AC9E-3A43D55B9DA9}" type="presParOf" srcId="{BB65F946-5EBA-4537-BF53-F82931A52415}" destId="{CD4F83EF-B036-4FBF-B6B7-0DB9092FDB88}" srcOrd="0" destOrd="0" presId="urn:microsoft.com/office/officeart/2011/layout/CircleProcess"/>
    <dgm:cxn modelId="{AAC7D18C-AD8F-407D-886C-CCF630868A8D}" type="presParOf" srcId="{C06B339A-D9CA-4FE7-A759-BEC02ED88BCB}" destId="{D92A6311-C5E1-447B-BB16-6337BB338FC0}" srcOrd="5" destOrd="0" presId="urn:microsoft.com/office/officeart/2011/layout/CircleProcess"/>
    <dgm:cxn modelId="{1E7182B2-DA3F-4209-8252-D65C6519FE04}" type="presParOf" srcId="{C06B339A-D9CA-4FE7-A759-BEC02ED88BCB}" destId="{1E2FF110-A23D-4E9C-9FE6-683551ECD11C}" srcOrd="6" destOrd="0" presId="urn:microsoft.com/office/officeart/2011/layout/CircleProcess"/>
    <dgm:cxn modelId="{CD241E61-B00C-4867-B242-2DC3448A3B5E}" type="presParOf" srcId="{1E2FF110-A23D-4E9C-9FE6-683551ECD11C}" destId="{57B28B4F-AD8D-4AD0-B4C7-D291EC0512B1}" srcOrd="0" destOrd="0" presId="urn:microsoft.com/office/officeart/2011/layout/CircleProcess"/>
    <dgm:cxn modelId="{D078B6FA-ED26-472F-9FDF-9585AC2527BB}" type="presParOf" srcId="{C06B339A-D9CA-4FE7-A759-BEC02ED88BCB}" destId="{66D62E85-AD82-4EE1-9E42-7FFB884BE16A}" srcOrd="7" destOrd="0" presId="urn:microsoft.com/office/officeart/2011/layout/CircleProcess"/>
    <dgm:cxn modelId="{05539987-66F9-4C96-A8A9-7C1EE2174CF6}" type="presParOf" srcId="{66D62E85-AD82-4EE1-9E42-7FFB884BE16A}" destId="{C7644E53-8ADF-4D79-BAC4-A6FE7CCBD269}" srcOrd="0" destOrd="0" presId="urn:microsoft.com/office/officeart/2011/layout/CircleProcess"/>
    <dgm:cxn modelId="{4A76429D-607F-4E6A-A827-BDDCA56BDBB1}" type="presParOf" srcId="{C06B339A-D9CA-4FE7-A759-BEC02ED88BCB}" destId="{23EADA2F-6874-4ABB-87DA-39ABE2F585C5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4413D-9040-42E2-94D4-E34B396878F6}">
      <dsp:nvSpPr>
        <dsp:cNvPr id="0" name=""/>
        <dsp:cNvSpPr/>
      </dsp:nvSpPr>
      <dsp:spPr>
        <a:xfrm>
          <a:off x="3386005" y="642610"/>
          <a:ext cx="1702259" cy="17025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E7BE5-33D9-46E8-8B31-B81B36CDA95B}">
      <dsp:nvSpPr>
        <dsp:cNvPr id="0" name=""/>
        <dsp:cNvSpPr/>
      </dsp:nvSpPr>
      <dsp:spPr>
        <a:xfrm>
          <a:off x="3442572" y="699373"/>
          <a:ext cx="1589218" cy="1589049"/>
        </a:xfrm>
        <a:prstGeom prst="ellipse">
          <a:avLst/>
        </a:prstGeom>
        <a:solidFill>
          <a:srgbClr val="FFF2EB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3669762" y="926422"/>
        <a:ext cx="1134839" cy="1134950"/>
      </dsp:txXfrm>
    </dsp:sp>
    <dsp:sp modelId="{DD7C753D-C732-4E62-B66C-60A06319E3A4}">
      <dsp:nvSpPr>
        <dsp:cNvPr id="0" name=""/>
        <dsp:cNvSpPr/>
      </dsp:nvSpPr>
      <dsp:spPr>
        <a:xfrm rot="13500000">
          <a:off x="5208658" y="640334"/>
          <a:ext cx="1698159" cy="169815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F83EF-B036-4FBF-B6B7-0DB9092FDB88}">
      <dsp:nvSpPr>
        <dsp:cNvPr id="0" name=""/>
        <dsp:cNvSpPr/>
      </dsp:nvSpPr>
      <dsp:spPr>
        <a:xfrm>
          <a:off x="5266434" y="704902"/>
          <a:ext cx="1589218" cy="1589049"/>
        </a:xfrm>
        <a:prstGeom prst="ellipse">
          <a:avLst/>
        </a:prstGeom>
        <a:solidFill>
          <a:srgbClr val="FFF2EB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5493624" y="931952"/>
        <a:ext cx="1134839" cy="1134950"/>
      </dsp:txXfrm>
    </dsp:sp>
    <dsp:sp modelId="{57B28B4F-AD8D-4AD0-B4C7-D291EC0512B1}">
      <dsp:nvSpPr>
        <dsp:cNvPr id="0" name=""/>
        <dsp:cNvSpPr/>
      </dsp:nvSpPr>
      <dsp:spPr>
        <a:xfrm rot="2700000">
          <a:off x="1549858" y="644668"/>
          <a:ext cx="1698159" cy="169815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44E53-8ADF-4D79-BAC4-A6FE7CCBD269}">
      <dsp:nvSpPr>
        <dsp:cNvPr id="0" name=""/>
        <dsp:cNvSpPr/>
      </dsp:nvSpPr>
      <dsp:spPr>
        <a:xfrm>
          <a:off x="1604328" y="699373"/>
          <a:ext cx="1589218" cy="1589049"/>
        </a:xfrm>
        <a:prstGeom prst="ellipse">
          <a:avLst/>
        </a:prstGeom>
        <a:solidFill>
          <a:srgbClr val="FFF2EB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1831518" y="926422"/>
        <a:ext cx="1134839" cy="1134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1934D-BE58-4A55-ADC4-C5E022A951E2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0A3D5-C94D-4325-817E-B9322A512F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563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E58E1-78FA-4098-8086-38DBD0DACE3D}" type="datetimeFigureOut">
              <a:rPr lang="en-GB" smtClean="0"/>
              <a:pPr/>
              <a:t>12/11/2018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74C3C-44C6-4863-BFA9-C14E6C5EC1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78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9D4AC-EC07-4FC3-9EE2-018D603397A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438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9D4AC-EC07-4FC3-9EE2-018D603397A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317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9D4AC-EC07-4FC3-9EE2-018D603397A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525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9D4AC-EC07-4FC3-9EE2-018D603397A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11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 userDrawn="1"/>
        </p:nvSpPr>
        <p:spPr bwMode="auto">
          <a:xfrm>
            <a:off x="3287035" y="100"/>
            <a:ext cx="5856967" cy="5143401"/>
          </a:xfrm>
          <a:custGeom>
            <a:avLst/>
            <a:gdLst>
              <a:gd name="connsiteX0" fmla="*/ 5861923 w 5861923"/>
              <a:gd name="connsiteY0" fmla="*/ 0 h 6861393"/>
              <a:gd name="connsiteX1" fmla="*/ 5861923 w 5861923"/>
              <a:gd name="connsiteY1" fmla="*/ 6861393 h 6861393"/>
              <a:gd name="connsiteX2" fmla="*/ 3554057 w 5861923"/>
              <a:gd name="connsiteY2" fmla="*/ 6858759 h 6861393"/>
              <a:gd name="connsiteX3" fmla="*/ 0 w 5861923"/>
              <a:gd name="connsiteY3" fmla="*/ 696122 h 6861393"/>
              <a:gd name="connsiteX4" fmla="*/ 1204184 w 5861923"/>
              <a:gd name="connsiteY4" fmla="*/ 2065 h 6861393"/>
              <a:gd name="connsiteX5" fmla="*/ 5861923 w 5861923"/>
              <a:gd name="connsiteY5" fmla="*/ 0 h 6861393"/>
              <a:gd name="connsiteX0" fmla="*/ 5861923 w 5861923"/>
              <a:gd name="connsiteY0" fmla="*/ 0 h 6861393"/>
              <a:gd name="connsiteX1" fmla="*/ 5861923 w 5861923"/>
              <a:gd name="connsiteY1" fmla="*/ 6861393 h 6861393"/>
              <a:gd name="connsiteX2" fmla="*/ 3554057 w 5861923"/>
              <a:gd name="connsiteY2" fmla="*/ 6858759 h 6861393"/>
              <a:gd name="connsiteX3" fmla="*/ 0 w 5861923"/>
              <a:gd name="connsiteY3" fmla="*/ 696122 h 6861393"/>
              <a:gd name="connsiteX4" fmla="*/ 746984 w 5861923"/>
              <a:gd name="connsiteY4" fmla="*/ 2065 h 6861393"/>
              <a:gd name="connsiteX5" fmla="*/ 5861923 w 5861923"/>
              <a:gd name="connsiteY5" fmla="*/ 0 h 6861393"/>
              <a:gd name="connsiteX0" fmla="*/ 5861923 w 5861923"/>
              <a:gd name="connsiteY0" fmla="*/ 0 h 6879925"/>
              <a:gd name="connsiteX1" fmla="*/ 5861923 w 5861923"/>
              <a:gd name="connsiteY1" fmla="*/ 6861393 h 6879925"/>
              <a:gd name="connsiteX2" fmla="*/ 3566757 w 5861923"/>
              <a:gd name="connsiteY2" fmla="*/ 6879925 h 6879925"/>
              <a:gd name="connsiteX3" fmla="*/ 0 w 5861923"/>
              <a:gd name="connsiteY3" fmla="*/ 696122 h 6879925"/>
              <a:gd name="connsiteX4" fmla="*/ 746984 w 5861923"/>
              <a:gd name="connsiteY4" fmla="*/ 2065 h 6879925"/>
              <a:gd name="connsiteX5" fmla="*/ 5861923 w 5861923"/>
              <a:gd name="connsiteY5" fmla="*/ 0 h 6879925"/>
              <a:gd name="connsiteX0" fmla="*/ 5861923 w 5861923"/>
              <a:gd name="connsiteY0" fmla="*/ 0 h 6882560"/>
              <a:gd name="connsiteX1" fmla="*/ 5861923 w 5861923"/>
              <a:gd name="connsiteY1" fmla="*/ 6882560 h 6882560"/>
              <a:gd name="connsiteX2" fmla="*/ 3566757 w 5861923"/>
              <a:gd name="connsiteY2" fmla="*/ 6879925 h 6882560"/>
              <a:gd name="connsiteX3" fmla="*/ 0 w 5861923"/>
              <a:gd name="connsiteY3" fmla="*/ 696122 h 6882560"/>
              <a:gd name="connsiteX4" fmla="*/ 746984 w 5861923"/>
              <a:gd name="connsiteY4" fmla="*/ 2065 h 6882560"/>
              <a:gd name="connsiteX5" fmla="*/ 5861923 w 5861923"/>
              <a:gd name="connsiteY5" fmla="*/ 0 h 6882560"/>
              <a:gd name="connsiteX0" fmla="*/ 6350384 w 6350384"/>
              <a:gd name="connsiteY0" fmla="*/ 0 h 6882560"/>
              <a:gd name="connsiteX1" fmla="*/ 6350384 w 6350384"/>
              <a:gd name="connsiteY1" fmla="*/ 6882560 h 6882560"/>
              <a:gd name="connsiteX2" fmla="*/ 4055218 w 6350384"/>
              <a:gd name="connsiteY2" fmla="*/ 6879925 h 6882560"/>
              <a:gd name="connsiteX3" fmla="*/ 0 w 6350384"/>
              <a:gd name="connsiteY3" fmla="*/ 617968 h 6882560"/>
              <a:gd name="connsiteX4" fmla="*/ 1235445 w 6350384"/>
              <a:gd name="connsiteY4" fmla="*/ 2065 h 6882560"/>
              <a:gd name="connsiteX5" fmla="*/ 6350384 w 6350384"/>
              <a:gd name="connsiteY5" fmla="*/ 0 h 6882560"/>
              <a:gd name="connsiteX0" fmla="*/ 6350384 w 6350384"/>
              <a:gd name="connsiteY0" fmla="*/ 0 h 6882560"/>
              <a:gd name="connsiteX1" fmla="*/ 6350384 w 6350384"/>
              <a:gd name="connsiteY1" fmla="*/ 6882560 h 6882560"/>
              <a:gd name="connsiteX2" fmla="*/ 3605833 w 6350384"/>
              <a:gd name="connsiteY2" fmla="*/ 6864295 h 6882560"/>
              <a:gd name="connsiteX3" fmla="*/ 0 w 6350384"/>
              <a:gd name="connsiteY3" fmla="*/ 617968 h 6882560"/>
              <a:gd name="connsiteX4" fmla="*/ 1235445 w 6350384"/>
              <a:gd name="connsiteY4" fmla="*/ 2065 h 6882560"/>
              <a:gd name="connsiteX5" fmla="*/ 6350384 w 6350384"/>
              <a:gd name="connsiteY5" fmla="*/ 0 h 6882560"/>
              <a:gd name="connsiteX0" fmla="*/ 6350384 w 6350384"/>
              <a:gd name="connsiteY0" fmla="*/ 0 h 6866929"/>
              <a:gd name="connsiteX1" fmla="*/ 6264414 w 6350384"/>
              <a:gd name="connsiteY1" fmla="*/ 6866929 h 6866929"/>
              <a:gd name="connsiteX2" fmla="*/ 3605833 w 6350384"/>
              <a:gd name="connsiteY2" fmla="*/ 6864295 h 6866929"/>
              <a:gd name="connsiteX3" fmla="*/ 0 w 6350384"/>
              <a:gd name="connsiteY3" fmla="*/ 617968 h 6866929"/>
              <a:gd name="connsiteX4" fmla="*/ 1235445 w 6350384"/>
              <a:gd name="connsiteY4" fmla="*/ 2065 h 6866929"/>
              <a:gd name="connsiteX5" fmla="*/ 6350384 w 6350384"/>
              <a:gd name="connsiteY5" fmla="*/ 0 h 6866929"/>
              <a:gd name="connsiteX0" fmla="*/ 6350384 w 7456260"/>
              <a:gd name="connsiteY0" fmla="*/ 0 h 6864295"/>
              <a:gd name="connsiteX1" fmla="*/ 7456260 w 7456260"/>
              <a:gd name="connsiteY1" fmla="*/ 6859114 h 6864295"/>
              <a:gd name="connsiteX2" fmla="*/ 3605833 w 7456260"/>
              <a:gd name="connsiteY2" fmla="*/ 6864295 h 6864295"/>
              <a:gd name="connsiteX3" fmla="*/ 0 w 7456260"/>
              <a:gd name="connsiteY3" fmla="*/ 617968 h 6864295"/>
              <a:gd name="connsiteX4" fmla="*/ 1235445 w 7456260"/>
              <a:gd name="connsiteY4" fmla="*/ 2065 h 6864295"/>
              <a:gd name="connsiteX5" fmla="*/ 6350384 w 7456260"/>
              <a:gd name="connsiteY5" fmla="*/ 0 h 6864295"/>
              <a:gd name="connsiteX0" fmla="*/ 7452353 w 7456260"/>
              <a:gd name="connsiteY0" fmla="*/ 0 h 6872110"/>
              <a:gd name="connsiteX1" fmla="*/ 7456260 w 7456260"/>
              <a:gd name="connsiteY1" fmla="*/ 6866929 h 6872110"/>
              <a:gd name="connsiteX2" fmla="*/ 3605833 w 7456260"/>
              <a:gd name="connsiteY2" fmla="*/ 6872110 h 6872110"/>
              <a:gd name="connsiteX3" fmla="*/ 0 w 7456260"/>
              <a:gd name="connsiteY3" fmla="*/ 625783 h 6872110"/>
              <a:gd name="connsiteX4" fmla="*/ 1235445 w 7456260"/>
              <a:gd name="connsiteY4" fmla="*/ 9880 h 6872110"/>
              <a:gd name="connsiteX5" fmla="*/ 7452353 w 7456260"/>
              <a:gd name="connsiteY5" fmla="*/ 0 h 6872110"/>
              <a:gd name="connsiteX0" fmla="*/ 7452353 w 7456260"/>
              <a:gd name="connsiteY0" fmla="*/ 132 h 6872242"/>
              <a:gd name="connsiteX1" fmla="*/ 7456260 w 7456260"/>
              <a:gd name="connsiteY1" fmla="*/ 6867061 h 6872242"/>
              <a:gd name="connsiteX2" fmla="*/ 3605833 w 7456260"/>
              <a:gd name="connsiteY2" fmla="*/ 6872242 h 6872242"/>
              <a:gd name="connsiteX3" fmla="*/ 0 w 7456260"/>
              <a:gd name="connsiteY3" fmla="*/ 625915 h 6872242"/>
              <a:gd name="connsiteX4" fmla="*/ 981816 w 7456260"/>
              <a:gd name="connsiteY4" fmla="*/ 0 h 6872242"/>
              <a:gd name="connsiteX5" fmla="*/ 7452353 w 7456260"/>
              <a:gd name="connsiteY5" fmla="*/ 132 h 6872242"/>
              <a:gd name="connsiteX0" fmla="*/ 7452353 w 7456260"/>
              <a:gd name="connsiteY0" fmla="*/ 132 h 6872242"/>
              <a:gd name="connsiteX1" fmla="*/ 7456260 w 7456260"/>
              <a:gd name="connsiteY1" fmla="*/ 6869447 h 6872242"/>
              <a:gd name="connsiteX2" fmla="*/ 3605833 w 7456260"/>
              <a:gd name="connsiteY2" fmla="*/ 6872242 h 6872242"/>
              <a:gd name="connsiteX3" fmla="*/ 0 w 7456260"/>
              <a:gd name="connsiteY3" fmla="*/ 625915 h 6872242"/>
              <a:gd name="connsiteX4" fmla="*/ 981816 w 7456260"/>
              <a:gd name="connsiteY4" fmla="*/ 0 h 6872242"/>
              <a:gd name="connsiteX5" fmla="*/ 7452353 w 7456260"/>
              <a:gd name="connsiteY5" fmla="*/ 132 h 6872242"/>
              <a:gd name="connsiteX0" fmla="*/ 7452353 w 7452357"/>
              <a:gd name="connsiteY0" fmla="*/ 132 h 6872242"/>
              <a:gd name="connsiteX1" fmla="*/ 7146220 w 7452357"/>
              <a:gd name="connsiteY1" fmla="*/ 6578332 h 6872242"/>
              <a:gd name="connsiteX2" fmla="*/ 3605833 w 7452357"/>
              <a:gd name="connsiteY2" fmla="*/ 6872242 h 6872242"/>
              <a:gd name="connsiteX3" fmla="*/ 0 w 7452357"/>
              <a:gd name="connsiteY3" fmla="*/ 625915 h 6872242"/>
              <a:gd name="connsiteX4" fmla="*/ 981816 w 7452357"/>
              <a:gd name="connsiteY4" fmla="*/ 0 h 6872242"/>
              <a:gd name="connsiteX5" fmla="*/ 7452353 w 7452357"/>
              <a:gd name="connsiteY5" fmla="*/ 132 h 6872242"/>
              <a:gd name="connsiteX0" fmla="*/ 7452353 w 7456260"/>
              <a:gd name="connsiteY0" fmla="*/ 132 h 6874220"/>
              <a:gd name="connsiteX1" fmla="*/ 7456260 w 7456260"/>
              <a:gd name="connsiteY1" fmla="*/ 6874220 h 6874220"/>
              <a:gd name="connsiteX2" fmla="*/ 3605833 w 7456260"/>
              <a:gd name="connsiteY2" fmla="*/ 6872242 h 6874220"/>
              <a:gd name="connsiteX3" fmla="*/ 0 w 7456260"/>
              <a:gd name="connsiteY3" fmla="*/ 625915 h 6874220"/>
              <a:gd name="connsiteX4" fmla="*/ 981816 w 7456260"/>
              <a:gd name="connsiteY4" fmla="*/ 0 h 6874220"/>
              <a:gd name="connsiteX5" fmla="*/ 7452353 w 7456260"/>
              <a:gd name="connsiteY5" fmla="*/ 132 h 6874220"/>
              <a:gd name="connsiteX0" fmla="*/ 7452353 w 7456260"/>
              <a:gd name="connsiteY0" fmla="*/ 132 h 6874628"/>
              <a:gd name="connsiteX1" fmla="*/ 7456260 w 7456260"/>
              <a:gd name="connsiteY1" fmla="*/ 6874220 h 6874628"/>
              <a:gd name="connsiteX2" fmla="*/ 3605833 w 7456260"/>
              <a:gd name="connsiteY2" fmla="*/ 6874628 h 6874628"/>
              <a:gd name="connsiteX3" fmla="*/ 0 w 7456260"/>
              <a:gd name="connsiteY3" fmla="*/ 625915 h 6874628"/>
              <a:gd name="connsiteX4" fmla="*/ 981816 w 7456260"/>
              <a:gd name="connsiteY4" fmla="*/ 0 h 6874628"/>
              <a:gd name="connsiteX5" fmla="*/ 7452353 w 7456260"/>
              <a:gd name="connsiteY5" fmla="*/ 132 h 6874628"/>
              <a:gd name="connsiteX0" fmla="*/ 7454738 w 7456260"/>
              <a:gd name="connsiteY0" fmla="*/ 2518 h 6874628"/>
              <a:gd name="connsiteX1" fmla="*/ 7456260 w 7456260"/>
              <a:gd name="connsiteY1" fmla="*/ 6874220 h 6874628"/>
              <a:gd name="connsiteX2" fmla="*/ 3605833 w 7456260"/>
              <a:gd name="connsiteY2" fmla="*/ 6874628 h 6874628"/>
              <a:gd name="connsiteX3" fmla="*/ 0 w 7456260"/>
              <a:gd name="connsiteY3" fmla="*/ 625915 h 6874628"/>
              <a:gd name="connsiteX4" fmla="*/ 981816 w 7456260"/>
              <a:gd name="connsiteY4" fmla="*/ 0 h 6874628"/>
              <a:gd name="connsiteX5" fmla="*/ 7454738 w 7456260"/>
              <a:gd name="connsiteY5" fmla="*/ 2518 h 6874628"/>
              <a:gd name="connsiteX0" fmla="*/ 7454739 w 7456260"/>
              <a:gd name="connsiteY0" fmla="*/ 2518 h 6874628"/>
              <a:gd name="connsiteX1" fmla="*/ 7456260 w 7456260"/>
              <a:gd name="connsiteY1" fmla="*/ 6874220 h 6874628"/>
              <a:gd name="connsiteX2" fmla="*/ 3605833 w 7456260"/>
              <a:gd name="connsiteY2" fmla="*/ 6874628 h 6874628"/>
              <a:gd name="connsiteX3" fmla="*/ 0 w 7456260"/>
              <a:gd name="connsiteY3" fmla="*/ 625915 h 6874628"/>
              <a:gd name="connsiteX4" fmla="*/ 981816 w 7456260"/>
              <a:gd name="connsiteY4" fmla="*/ 0 h 6874628"/>
              <a:gd name="connsiteX5" fmla="*/ 7454739 w 7456260"/>
              <a:gd name="connsiteY5" fmla="*/ 2518 h 6874628"/>
              <a:gd name="connsiteX0" fmla="*/ 7454740 w 7456260"/>
              <a:gd name="connsiteY0" fmla="*/ 132 h 6874628"/>
              <a:gd name="connsiteX1" fmla="*/ 7456260 w 7456260"/>
              <a:gd name="connsiteY1" fmla="*/ 6874220 h 6874628"/>
              <a:gd name="connsiteX2" fmla="*/ 3605833 w 7456260"/>
              <a:gd name="connsiteY2" fmla="*/ 6874628 h 6874628"/>
              <a:gd name="connsiteX3" fmla="*/ 0 w 7456260"/>
              <a:gd name="connsiteY3" fmla="*/ 625915 h 6874628"/>
              <a:gd name="connsiteX4" fmla="*/ 981816 w 7456260"/>
              <a:gd name="connsiteY4" fmla="*/ 0 h 6874628"/>
              <a:gd name="connsiteX5" fmla="*/ 7454740 w 7456260"/>
              <a:gd name="connsiteY5" fmla="*/ 132 h 6874628"/>
              <a:gd name="connsiteX0" fmla="*/ 7461896 w 7462036"/>
              <a:gd name="connsiteY0" fmla="*/ 132 h 6874628"/>
              <a:gd name="connsiteX1" fmla="*/ 7456260 w 7462036"/>
              <a:gd name="connsiteY1" fmla="*/ 6874220 h 6874628"/>
              <a:gd name="connsiteX2" fmla="*/ 3605833 w 7462036"/>
              <a:gd name="connsiteY2" fmla="*/ 6874628 h 6874628"/>
              <a:gd name="connsiteX3" fmla="*/ 0 w 7462036"/>
              <a:gd name="connsiteY3" fmla="*/ 625915 h 6874628"/>
              <a:gd name="connsiteX4" fmla="*/ 981816 w 7462036"/>
              <a:gd name="connsiteY4" fmla="*/ 0 h 6874628"/>
              <a:gd name="connsiteX5" fmla="*/ 7461896 w 7462036"/>
              <a:gd name="connsiteY5" fmla="*/ 132 h 6874628"/>
              <a:gd name="connsiteX0" fmla="*/ 7461896 w 7462036"/>
              <a:gd name="connsiteY0" fmla="*/ 132 h 6874628"/>
              <a:gd name="connsiteX1" fmla="*/ 7456260 w 7462036"/>
              <a:gd name="connsiteY1" fmla="*/ 6874220 h 6874628"/>
              <a:gd name="connsiteX2" fmla="*/ 3605833 w 7462036"/>
              <a:gd name="connsiteY2" fmla="*/ 6874628 h 6874628"/>
              <a:gd name="connsiteX3" fmla="*/ 0 w 7462036"/>
              <a:gd name="connsiteY3" fmla="*/ 625915 h 6874628"/>
              <a:gd name="connsiteX4" fmla="*/ 1248039 w 7462036"/>
              <a:gd name="connsiteY4" fmla="*/ 0 h 6874628"/>
              <a:gd name="connsiteX5" fmla="*/ 7461896 w 7462036"/>
              <a:gd name="connsiteY5" fmla="*/ 132 h 6874628"/>
              <a:gd name="connsiteX0" fmla="*/ 7461896 w 7462036"/>
              <a:gd name="connsiteY0" fmla="*/ 132 h 6874628"/>
              <a:gd name="connsiteX1" fmla="*/ 7456260 w 7462036"/>
              <a:gd name="connsiteY1" fmla="*/ 6874220 h 6874628"/>
              <a:gd name="connsiteX2" fmla="*/ 3605833 w 7462036"/>
              <a:gd name="connsiteY2" fmla="*/ 6874628 h 6874628"/>
              <a:gd name="connsiteX3" fmla="*/ 0 w 7462036"/>
              <a:gd name="connsiteY3" fmla="*/ 625915 h 6874628"/>
              <a:gd name="connsiteX4" fmla="*/ 1259964 w 7462036"/>
              <a:gd name="connsiteY4" fmla="*/ 0 h 6874628"/>
              <a:gd name="connsiteX5" fmla="*/ 7461896 w 7462036"/>
              <a:gd name="connsiteY5" fmla="*/ 132 h 6874628"/>
              <a:gd name="connsiteX0" fmla="*/ 7440432 w 7440572"/>
              <a:gd name="connsiteY0" fmla="*/ 132 h 6874628"/>
              <a:gd name="connsiteX1" fmla="*/ 7434796 w 7440572"/>
              <a:gd name="connsiteY1" fmla="*/ 6874220 h 6874628"/>
              <a:gd name="connsiteX2" fmla="*/ 3584369 w 7440572"/>
              <a:gd name="connsiteY2" fmla="*/ 6874628 h 6874628"/>
              <a:gd name="connsiteX3" fmla="*/ 0 w 7440572"/>
              <a:gd name="connsiteY3" fmla="*/ 678429 h 6874628"/>
              <a:gd name="connsiteX4" fmla="*/ 1238500 w 7440572"/>
              <a:gd name="connsiteY4" fmla="*/ 0 h 6874628"/>
              <a:gd name="connsiteX5" fmla="*/ 7440432 w 7440572"/>
              <a:gd name="connsiteY5" fmla="*/ 132 h 6874628"/>
              <a:gd name="connsiteX0" fmla="*/ 7459511 w 7459651"/>
              <a:gd name="connsiteY0" fmla="*/ 132 h 6874628"/>
              <a:gd name="connsiteX1" fmla="*/ 7453875 w 7459651"/>
              <a:gd name="connsiteY1" fmla="*/ 6874220 h 6874628"/>
              <a:gd name="connsiteX2" fmla="*/ 3603448 w 7459651"/>
              <a:gd name="connsiteY2" fmla="*/ 6874628 h 6874628"/>
              <a:gd name="connsiteX3" fmla="*/ 0 w 7459651"/>
              <a:gd name="connsiteY3" fmla="*/ 635462 h 6874628"/>
              <a:gd name="connsiteX4" fmla="*/ 1257579 w 7459651"/>
              <a:gd name="connsiteY4" fmla="*/ 0 h 6874628"/>
              <a:gd name="connsiteX5" fmla="*/ 7459511 w 7459651"/>
              <a:gd name="connsiteY5" fmla="*/ 132 h 6874628"/>
              <a:gd name="connsiteX0" fmla="*/ 7826788 w 7826928"/>
              <a:gd name="connsiteY0" fmla="*/ 132 h 6874628"/>
              <a:gd name="connsiteX1" fmla="*/ 7821152 w 7826928"/>
              <a:gd name="connsiteY1" fmla="*/ 6874220 h 6874628"/>
              <a:gd name="connsiteX2" fmla="*/ 3970725 w 7826928"/>
              <a:gd name="connsiteY2" fmla="*/ 6874628 h 6874628"/>
              <a:gd name="connsiteX3" fmla="*/ 0 w 7826928"/>
              <a:gd name="connsiteY3" fmla="*/ 2901 h 6874628"/>
              <a:gd name="connsiteX4" fmla="*/ 1624856 w 7826928"/>
              <a:gd name="connsiteY4" fmla="*/ 0 h 6874628"/>
              <a:gd name="connsiteX5" fmla="*/ 7826788 w 7826928"/>
              <a:gd name="connsiteY5" fmla="*/ 132 h 6874628"/>
              <a:gd name="connsiteX0" fmla="*/ 7826788 w 7826928"/>
              <a:gd name="connsiteY0" fmla="*/ 0 h 6874496"/>
              <a:gd name="connsiteX1" fmla="*/ 7821152 w 7826928"/>
              <a:gd name="connsiteY1" fmla="*/ 6874088 h 6874496"/>
              <a:gd name="connsiteX2" fmla="*/ 3970725 w 7826928"/>
              <a:gd name="connsiteY2" fmla="*/ 6874496 h 6874496"/>
              <a:gd name="connsiteX3" fmla="*/ 0 w 7826928"/>
              <a:gd name="connsiteY3" fmla="*/ 2769 h 6874496"/>
              <a:gd name="connsiteX4" fmla="*/ 7826788 w 7826928"/>
              <a:gd name="connsiteY4" fmla="*/ 0 h 6874496"/>
              <a:gd name="connsiteX0" fmla="*/ 7826788 w 7826928"/>
              <a:gd name="connsiteY0" fmla="*/ 0 h 6874496"/>
              <a:gd name="connsiteX1" fmla="*/ 7821152 w 7826928"/>
              <a:gd name="connsiteY1" fmla="*/ 6874088 h 6874496"/>
              <a:gd name="connsiteX2" fmla="*/ 3970725 w 7826928"/>
              <a:gd name="connsiteY2" fmla="*/ 6874496 h 6874496"/>
              <a:gd name="connsiteX3" fmla="*/ 0 w 7826928"/>
              <a:gd name="connsiteY3" fmla="*/ 2769 h 6874496"/>
              <a:gd name="connsiteX4" fmla="*/ 7826788 w 7826928"/>
              <a:gd name="connsiteY4" fmla="*/ 0 h 6874496"/>
              <a:gd name="connsiteX0" fmla="*/ 7821169 w 7821309"/>
              <a:gd name="connsiteY0" fmla="*/ 0 h 6874496"/>
              <a:gd name="connsiteX1" fmla="*/ 7815533 w 7821309"/>
              <a:gd name="connsiteY1" fmla="*/ 6874088 h 6874496"/>
              <a:gd name="connsiteX2" fmla="*/ 3965106 w 7821309"/>
              <a:gd name="connsiteY2" fmla="*/ 6874496 h 6874496"/>
              <a:gd name="connsiteX3" fmla="*/ 0 w 7821309"/>
              <a:gd name="connsiteY3" fmla="*/ 2769 h 6874496"/>
              <a:gd name="connsiteX4" fmla="*/ 7821169 w 7821309"/>
              <a:gd name="connsiteY4" fmla="*/ 0 h 6874496"/>
              <a:gd name="connsiteX0" fmla="*/ 7821169 w 7821309"/>
              <a:gd name="connsiteY0" fmla="*/ 0 h 6874496"/>
              <a:gd name="connsiteX1" fmla="*/ 7815533 w 7821309"/>
              <a:gd name="connsiteY1" fmla="*/ 6874088 h 6874496"/>
              <a:gd name="connsiteX2" fmla="*/ 3965106 w 7821309"/>
              <a:gd name="connsiteY2" fmla="*/ 6874496 h 6874496"/>
              <a:gd name="connsiteX3" fmla="*/ 0 w 7821309"/>
              <a:gd name="connsiteY3" fmla="*/ 382 h 6874496"/>
              <a:gd name="connsiteX4" fmla="*/ 7821169 w 7821309"/>
              <a:gd name="connsiteY4" fmla="*/ 0 h 687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21309" h="6874496">
                <a:moveTo>
                  <a:pt x="7821169" y="0"/>
                </a:moveTo>
                <a:cubicBezTo>
                  <a:pt x="7822471" y="2288976"/>
                  <a:pt x="7814231" y="4585112"/>
                  <a:pt x="7815533" y="6874088"/>
                </a:cubicBezTo>
                <a:lnTo>
                  <a:pt x="3965106" y="6874496"/>
                </a:lnTo>
                <a:lnTo>
                  <a:pt x="0" y="382"/>
                </a:lnTo>
                <a:lnTo>
                  <a:pt x="7821169" y="0"/>
                </a:lnTo>
                <a:close/>
              </a:path>
            </a:pathLst>
          </a:custGeom>
          <a:gradFill>
            <a:gsLst>
              <a:gs pos="84000">
                <a:schemeClr val="bg2"/>
              </a:gs>
              <a:gs pos="60000">
                <a:schemeClr val="accent1"/>
              </a:gs>
              <a:gs pos="30000">
                <a:schemeClr val="tx2"/>
              </a:gs>
              <a:gs pos="0">
                <a:schemeClr val="accent5"/>
              </a:gs>
            </a:gsLst>
            <a:lin ang="19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6" name="Freeform 25"/>
          <p:cNvSpPr/>
          <p:nvPr userDrawn="1"/>
        </p:nvSpPr>
        <p:spPr bwMode="auto">
          <a:xfrm>
            <a:off x="-2800" y="0"/>
            <a:ext cx="4500565" cy="2260768"/>
          </a:xfrm>
          <a:custGeom>
            <a:avLst/>
            <a:gdLst>
              <a:gd name="connsiteX0" fmla="*/ 0 w 4500116"/>
              <a:gd name="connsiteY0" fmla="*/ 0 h 2593736"/>
              <a:gd name="connsiteX1" fmla="*/ 4500116 w 4500116"/>
              <a:gd name="connsiteY1" fmla="*/ 0 h 2593736"/>
              <a:gd name="connsiteX2" fmla="*/ 4496532 w 4500116"/>
              <a:gd name="connsiteY2" fmla="*/ 2066 h 2593736"/>
              <a:gd name="connsiteX3" fmla="*/ 2892488 w 4500116"/>
              <a:gd name="connsiteY3" fmla="*/ 2777 h 2593736"/>
              <a:gd name="connsiteX4" fmla="*/ 3292348 w 4500116"/>
              <a:gd name="connsiteY4" fmla="*/ 696123 h 2593736"/>
              <a:gd name="connsiteX5" fmla="*/ 0 w 4500116"/>
              <a:gd name="connsiteY5" fmla="*/ 2593736 h 2593736"/>
              <a:gd name="connsiteX6" fmla="*/ 0 w 4500116"/>
              <a:gd name="connsiteY6" fmla="*/ 0 h 2593736"/>
              <a:gd name="connsiteX0" fmla="*/ 0 w 4500116"/>
              <a:gd name="connsiteY0" fmla="*/ 0 h 2593736"/>
              <a:gd name="connsiteX1" fmla="*/ 4500116 w 4500116"/>
              <a:gd name="connsiteY1" fmla="*/ 0 h 2593736"/>
              <a:gd name="connsiteX2" fmla="*/ 3447340 w 4500116"/>
              <a:gd name="connsiteY2" fmla="*/ 2066 h 2593736"/>
              <a:gd name="connsiteX3" fmla="*/ 2892488 w 4500116"/>
              <a:gd name="connsiteY3" fmla="*/ 2777 h 2593736"/>
              <a:gd name="connsiteX4" fmla="*/ 3292348 w 4500116"/>
              <a:gd name="connsiteY4" fmla="*/ 696123 h 2593736"/>
              <a:gd name="connsiteX5" fmla="*/ 0 w 4500116"/>
              <a:gd name="connsiteY5" fmla="*/ 2593736 h 2593736"/>
              <a:gd name="connsiteX6" fmla="*/ 0 w 4500116"/>
              <a:gd name="connsiteY6" fmla="*/ 0 h 2593736"/>
              <a:gd name="connsiteX0" fmla="*/ 0 w 3447340"/>
              <a:gd name="connsiteY0" fmla="*/ 0 h 2593736"/>
              <a:gd name="connsiteX1" fmla="*/ 2019214 w 3447340"/>
              <a:gd name="connsiteY1" fmla="*/ 0 h 2593736"/>
              <a:gd name="connsiteX2" fmla="*/ 3447340 w 3447340"/>
              <a:gd name="connsiteY2" fmla="*/ 2066 h 2593736"/>
              <a:gd name="connsiteX3" fmla="*/ 2892488 w 3447340"/>
              <a:gd name="connsiteY3" fmla="*/ 2777 h 2593736"/>
              <a:gd name="connsiteX4" fmla="*/ 3292348 w 3447340"/>
              <a:gd name="connsiteY4" fmla="*/ 696123 h 2593736"/>
              <a:gd name="connsiteX5" fmla="*/ 0 w 3447340"/>
              <a:gd name="connsiteY5" fmla="*/ 2593736 h 2593736"/>
              <a:gd name="connsiteX6" fmla="*/ 0 w 3447340"/>
              <a:gd name="connsiteY6" fmla="*/ 0 h 2593736"/>
              <a:gd name="connsiteX0" fmla="*/ 0 w 3292348"/>
              <a:gd name="connsiteY0" fmla="*/ 1577 h 2595313"/>
              <a:gd name="connsiteX1" fmla="*/ 2019214 w 3292348"/>
              <a:gd name="connsiteY1" fmla="*/ 1577 h 2595313"/>
              <a:gd name="connsiteX2" fmla="*/ 2857170 w 3292348"/>
              <a:gd name="connsiteY2" fmla="*/ 0 h 2595313"/>
              <a:gd name="connsiteX3" fmla="*/ 2892488 w 3292348"/>
              <a:gd name="connsiteY3" fmla="*/ 4354 h 2595313"/>
              <a:gd name="connsiteX4" fmla="*/ 3292348 w 3292348"/>
              <a:gd name="connsiteY4" fmla="*/ 697700 h 2595313"/>
              <a:gd name="connsiteX5" fmla="*/ 0 w 3292348"/>
              <a:gd name="connsiteY5" fmla="*/ 2595313 h 2595313"/>
              <a:gd name="connsiteX6" fmla="*/ 0 w 3292348"/>
              <a:gd name="connsiteY6" fmla="*/ 1577 h 2595313"/>
              <a:gd name="connsiteX0" fmla="*/ 0 w 3292348"/>
              <a:gd name="connsiteY0" fmla="*/ 1577 h 2595313"/>
              <a:gd name="connsiteX1" fmla="*/ 2019214 w 3292348"/>
              <a:gd name="connsiteY1" fmla="*/ 1577 h 2595313"/>
              <a:gd name="connsiteX2" fmla="*/ 2857170 w 3292348"/>
              <a:gd name="connsiteY2" fmla="*/ 0 h 2595313"/>
              <a:gd name="connsiteX3" fmla="*/ 3052781 w 3292348"/>
              <a:gd name="connsiteY3" fmla="*/ 711 h 2595313"/>
              <a:gd name="connsiteX4" fmla="*/ 3292348 w 3292348"/>
              <a:gd name="connsiteY4" fmla="*/ 697700 h 2595313"/>
              <a:gd name="connsiteX5" fmla="*/ 0 w 3292348"/>
              <a:gd name="connsiteY5" fmla="*/ 2595313 h 2595313"/>
              <a:gd name="connsiteX6" fmla="*/ 0 w 3292348"/>
              <a:gd name="connsiteY6" fmla="*/ 1577 h 2595313"/>
              <a:gd name="connsiteX0" fmla="*/ 0 w 3503644"/>
              <a:gd name="connsiteY0" fmla="*/ 1577 h 2595313"/>
              <a:gd name="connsiteX1" fmla="*/ 2019214 w 3503644"/>
              <a:gd name="connsiteY1" fmla="*/ 1577 h 2595313"/>
              <a:gd name="connsiteX2" fmla="*/ 2857170 w 3503644"/>
              <a:gd name="connsiteY2" fmla="*/ 0 h 2595313"/>
              <a:gd name="connsiteX3" fmla="*/ 3052781 w 3503644"/>
              <a:gd name="connsiteY3" fmla="*/ 711 h 2595313"/>
              <a:gd name="connsiteX4" fmla="*/ 3503644 w 3503644"/>
              <a:gd name="connsiteY4" fmla="*/ 577480 h 2595313"/>
              <a:gd name="connsiteX5" fmla="*/ 0 w 3503644"/>
              <a:gd name="connsiteY5" fmla="*/ 2595313 h 2595313"/>
              <a:gd name="connsiteX6" fmla="*/ 0 w 3503644"/>
              <a:gd name="connsiteY6" fmla="*/ 1577 h 2595313"/>
              <a:gd name="connsiteX0" fmla="*/ 21166 w 3524810"/>
              <a:gd name="connsiteY0" fmla="*/ 1577 h 2612247"/>
              <a:gd name="connsiteX1" fmla="*/ 2040380 w 3524810"/>
              <a:gd name="connsiteY1" fmla="*/ 1577 h 2612247"/>
              <a:gd name="connsiteX2" fmla="*/ 2878336 w 3524810"/>
              <a:gd name="connsiteY2" fmla="*/ 0 h 2612247"/>
              <a:gd name="connsiteX3" fmla="*/ 3073947 w 3524810"/>
              <a:gd name="connsiteY3" fmla="*/ 711 h 2612247"/>
              <a:gd name="connsiteX4" fmla="*/ 3524810 w 3524810"/>
              <a:gd name="connsiteY4" fmla="*/ 577480 h 2612247"/>
              <a:gd name="connsiteX5" fmla="*/ 0 w 3524810"/>
              <a:gd name="connsiteY5" fmla="*/ 2612247 h 2612247"/>
              <a:gd name="connsiteX6" fmla="*/ 21166 w 3524810"/>
              <a:gd name="connsiteY6" fmla="*/ 1577 h 2612247"/>
              <a:gd name="connsiteX0" fmla="*/ 0 w 3529044"/>
              <a:gd name="connsiteY0" fmla="*/ 1577 h 2612247"/>
              <a:gd name="connsiteX1" fmla="*/ 2044614 w 3529044"/>
              <a:gd name="connsiteY1" fmla="*/ 1577 h 2612247"/>
              <a:gd name="connsiteX2" fmla="*/ 2882570 w 3529044"/>
              <a:gd name="connsiteY2" fmla="*/ 0 h 2612247"/>
              <a:gd name="connsiteX3" fmla="*/ 3078181 w 3529044"/>
              <a:gd name="connsiteY3" fmla="*/ 711 h 2612247"/>
              <a:gd name="connsiteX4" fmla="*/ 3529044 w 3529044"/>
              <a:gd name="connsiteY4" fmla="*/ 577480 h 2612247"/>
              <a:gd name="connsiteX5" fmla="*/ 4234 w 3529044"/>
              <a:gd name="connsiteY5" fmla="*/ 2612247 h 2612247"/>
              <a:gd name="connsiteX6" fmla="*/ 0 w 3529044"/>
              <a:gd name="connsiteY6" fmla="*/ 1577 h 2612247"/>
              <a:gd name="connsiteX0" fmla="*/ 0 w 3529044"/>
              <a:gd name="connsiteY0" fmla="*/ 1577 h 3014583"/>
              <a:gd name="connsiteX1" fmla="*/ 2044614 w 3529044"/>
              <a:gd name="connsiteY1" fmla="*/ 1577 h 3014583"/>
              <a:gd name="connsiteX2" fmla="*/ 2882570 w 3529044"/>
              <a:gd name="connsiteY2" fmla="*/ 0 h 3014583"/>
              <a:gd name="connsiteX3" fmla="*/ 3078181 w 3529044"/>
              <a:gd name="connsiteY3" fmla="*/ 711 h 3014583"/>
              <a:gd name="connsiteX4" fmla="*/ 3529044 w 3529044"/>
              <a:gd name="connsiteY4" fmla="*/ 577480 h 3014583"/>
              <a:gd name="connsiteX5" fmla="*/ 4234 w 3529044"/>
              <a:gd name="connsiteY5" fmla="*/ 3014583 h 3014583"/>
              <a:gd name="connsiteX6" fmla="*/ 0 w 3529044"/>
              <a:gd name="connsiteY6" fmla="*/ 1577 h 3014583"/>
              <a:gd name="connsiteX0" fmla="*/ 0 w 4891500"/>
              <a:gd name="connsiteY0" fmla="*/ 1577 h 3014583"/>
              <a:gd name="connsiteX1" fmla="*/ 2044614 w 4891500"/>
              <a:gd name="connsiteY1" fmla="*/ 1577 h 3014583"/>
              <a:gd name="connsiteX2" fmla="*/ 2882570 w 4891500"/>
              <a:gd name="connsiteY2" fmla="*/ 0 h 3014583"/>
              <a:gd name="connsiteX3" fmla="*/ 3078181 w 4891500"/>
              <a:gd name="connsiteY3" fmla="*/ 711 h 3014583"/>
              <a:gd name="connsiteX4" fmla="*/ 4891500 w 4891500"/>
              <a:gd name="connsiteY4" fmla="*/ 522616 h 3014583"/>
              <a:gd name="connsiteX5" fmla="*/ 4234 w 4891500"/>
              <a:gd name="connsiteY5" fmla="*/ 3014583 h 3014583"/>
              <a:gd name="connsiteX6" fmla="*/ 0 w 4891500"/>
              <a:gd name="connsiteY6" fmla="*/ 1577 h 3014583"/>
              <a:gd name="connsiteX0" fmla="*/ 0 w 4891500"/>
              <a:gd name="connsiteY0" fmla="*/ 1577 h 3014583"/>
              <a:gd name="connsiteX1" fmla="*/ 2044614 w 4891500"/>
              <a:gd name="connsiteY1" fmla="*/ 1577 h 3014583"/>
              <a:gd name="connsiteX2" fmla="*/ 2882570 w 4891500"/>
              <a:gd name="connsiteY2" fmla="*/ 0 h 3014583"/>
              <a:gd name="connsiteX3" fmla="*/ 4797253 w 4891500"/>
              <a:gd name="connsiteY3" fmla="*/ 711 h 3014583"/>
              <a:gd name="connsiteX4" fmla="*/ 4891500 w 4891500"/>
              <a:gd name="connsiteY4" fmla="*/ 522616 h 3014583"/>
              <a:gd name="connsiteX5" fmla="*/ 4234 w 4891500"/>
              <a:gd name="connsiteY5" fmla="*/ 3014583 h 3014583"/>
              <a:gd name="connsiteX6" fmla="*/ 0 w 4891500"/>
              <a:gd name="connsiteY6" fmla="*/ 1577 h 3014583"/>
              <a:gd name="connsiteX0" fmla="*/ 0 w 4891500"/>
              <a:gd name="connsiteY0" fmla="*/ 19154 h 3032160"/>
              <a:gd name="connsiteX1" fmla="*/ 2044614 w 4891500"/>
              <a:gd name="connsiteY1" fmla="*/ 19154 h 3032160"/>
              <a:gd name="connsiteX2" fmla="*/ 2882570 w 4891500"/>
              <a:gd name="connsiteY2" fmla="*/ 17577 h 3032160"/>
              <a:gd name="connsiteX3" fmla="*/ 4769821 w 4891500"/>
              <a:gd name="connsiteY3" fmla="*/ 0 h 3032160"/>
              <a:gd name="connsiteX4" fmla="*/ 4891500 w 4891500"/>
              <a:gd name="connsiteY4" fmla="*/ 540193 h 3032160"/>
              <a:gd name="connsiteX5" fmla="*/ 4234 w 4891500"/>
              <a:gd name="connsiteY5" fmla="*/ 3032160 h 3032160"/>
              <a:gd name="connsiteX6" fmla="*/ 0 w 4891500"/>
              <a:gd name="connsiteY6" fmla="*/ 19154 h 3032160"/>
              <a:gd name="connsiteX0" fmla="*/ 0 w 4785992"/>
              <a:gd name="connsiteY0" fmla="*/ 19154 h 3032160"/>
              <a:gd name="connsiteX1" fmla="*/ 2044614 w 4785992"/>
              <a:gd name="connsiteY1" fmla="*/ 19154 h 3032160"/>
              <a:gd name="connsiteX2" fmla="*/ 2882570 w 4785992"/>
              <a:gd name="connsiteY2" fmla="*/ 17577 h 3032160"/>
              <a:gd name="connsiteX3" fmla="*/ 4769821 w 4785992"/>
              <a:gd name="connsiteY3" fmla="*/ 0 h 3032160"/>
              <a:gd name="connsiteX4" fmla="*/ 4785992 w 4785992"/>
              <a:gd name="connsiteY4" fmla="*/ 630070 h 3032160"/>
              <a:gd name="connsiteX5" fmla="*/ 4234 w 4785992"/>
              <a:gd name="connsiteY5" fmla="*/ 3032160 h 3032160"/>
              <a:gd name="connsiteX6" fmla="*/ 0 w 4785992"/>
              <a:gd name="connsiteY6" fmla="*/ 19154 h 3032160"/>
              <a:gd name="connsiteX0" fmla="*/ 0 w 4785992"/>
              <a:gd name="connsiteY0" fmla="*/ 19154 h 3032160"/>
              <a:gd name="connsiteX1" fmla="*/ 2044614 w 4785992"/>
              <a:gd name="connsiteY1" fmla="*/ 19154 h 3032160"/>
              <a:gd name="connsiteX2" fmla="*/ 2882570 w 4785992"/>
              <a:gd name="connsiteY2" fmla="*/ 17577 h 3032160"/>
              <a:gd name="connsiteX3" fmla="*/ 4769821 w 4785992"/>
              <a:gd name="connsiteY3" fmla="*/ 0 h 3032160"/>
              <a:gd name="connsiteX4" fmla="*/ 4785992 w 4785992"/>
              <a:gd name="connsiteY4" fmla="*/ 630070 h 3032160"/>
              <a:gd name="connsiteX5" fmla="*/ 4234 w 4785992"/>
              <a:gd name="connsiteY5" fmla="*/ 3032160 h 3032160"/>
              <a:gd name="connsiteX6" fmla="*/ 0 w 4785992"/>
              <a:gd name="connsiteY6" fmla="*/ 19154 h 3032160"/>
              <a:gd name="connsiteX0" fmla="*/ 0 w 4785992"/>
              <a:gd name="connsiteY0" fmla="*/ 19154 h 3032160"/>
              <a:gd name="connsiteX1" fmla="*/ 2044614 w 4785992"/>
              <a:gd name="connsiteY1" fmla="*/ 19154 h 3032160"/>
              <a:gd name="connsiteX2" fmla="*/ 2882570 w 4785992"/>
              <a:gd name="connsiteY2" fmla="*/ 17577 h 3032160"/>
              <a:gd name="connsiteX3" fmla="*/ 4769821 w 4785992"/>
              <a:gd name="connsiteY3" fmla="*/ 0 h 3032160"/>
              <a:gd name="connsiteX4" fmla="*/ 4785992 w 4785992"/>
              <a:gd name="connsiteY4" fmla="*/ 630070 h 3032160"/>
              <a:gd name="connsiteX5" fmla="*/ 4234 w 4785992"/>
              <a:gd name="connsiteY5" fmla="*/ 3032160 h 3032160"/>
              <a:gd name="connsiteX6" fmla="*/ 0 w 4785992"/>
              <a:gd name="connsiteY6" fmla="*/ 19154 h 3032160"/>
              <a:gd name="connsiteX0" fmla="*/ 0 w 4785992"/>
              <a:gd name="connsiteY0" fmla="*/ 3523 h 3016529"/>
              <a:gd name="connsiteX1" fmla="*/ 2044614 w 4785992"/>
              <a:gd name="connsiteY1" fmla="*/ 3523 h 3016529"/>
              <a:gd name="connsiteX2" fmla="*/ 2882570 w 4785992"/>
              <a:gd name="connsiteY2" fmla="*/ 1946 h 3016529"/>
              <a:gd name="connsiteX3" fmla="*/ 4765913 w 4785992"/>
              <a:gd name="connsiteY3" fmla="*/ 0 h 3016529"/>
              <a:gd name="connsiteX4" fmla="*/ 4785992 w 4785992"/>
              <a:gd name="connsiteY4" fmla="*/ 614439 h 3016529"/>
              <a:gd name="connsiteX5" fmla="*/ 4234 w 4785992"/>
              <a:gd name="connsiteY5" fmla="*/ 3016529 h 3016529"/>
              <a:gd name="connsiteX6" fmla="*/ 0 w 4785992"/>
              <a:gd name="connsiteY6" fmla="*/ 3523 h 3016529"/>
              <a:gd name="connsiteX0" fmla="*/ 0 w 6004163"/>
              <a:gd name="connsiteY0" fmla="*/ 1577 h 3014583"/>
              <a:gd name="connsiteX1" fmla="*/ 2044614 w 6004163"/>
              <a:gd name="connsiteY1" fmla="*/ 1577 h 3014583"/>
              <a:gd name="connsiteX2" fmla="*/ 2882570 w 6004163"/>
              <a:gd name="connsiteY2" fmla="*/ 0 h 3014583"/>
              <a:gd name="connsiteX3" fmla="*/ 6004163 w 6004163"/>
              <a:gd name="connsiteY3" fmla="*/ 7579 h 3014583"/>
              <a:gd name="connsiteX4" fmla="*/ 4785992 w 6004163"/>
              <a:gd name="connsiteY4" fmla="*/ 612493 h 3014583"/>
              <a:gd name="connsiteX5" fmla="*/ 4234 w 6004163"/>
              <a:gd name="connsiteY5" fmla="*/ 3014583 h 3014583"/>
              <a:gd name="connsiteX6" fmla="*/ 0 w 6004163"/>
              <a:gd name="connsiteY6" fmla="*/ 1577 h 3014583"/>
              <a:gd name="connsiteX0" fmla="*/ 0 w 6004163"/>
              <a:gd name="connsiteY0" fmla="*/ 1577 h 3014583"/>
              <a:gd name="connsiteX1" fmla="*/ 2044614 w 6004163"/>
              <a:gd name="connsiteY1" fmla="*/ 1577 h 3014583"/>
              <a:gd name="connsiteX2" fmla="*/ 2882570 w 6004163"/>
              <a:gd name="connsiteY2" fmla="*/ 0 h 3014583"/>
              <a:gd name="connsiteX3" fmla="*/ 6004163 w 6004163"/>
              <a:gd name="connsiteY3" fmla="*/ 115 h 3014583"/>
              <a:gd name="connsiteX4" fmla="*/ 4785992 w 6004163"/>
              <a:gd name="connsiteY4" fmla="*/ 612493 h 3014583"/>
              <a:gd name="connsiteX5" fmla="*/ 4234 w 6004163"/>
              <a:gd name="connsiteY5" fmla="*/ 3014583 h 3014583"/>
              <a:gd name="connsiteX6" fmla="*/ 0 w 6004163"/>
              <a:gd name="connsiteY6" fmla="*/ 1577 h 3014583"/>
              <a:gd name="connsiteX0" fmla="*/ 0 w 6004163"/>
              <a:gd name="connsiteY0" fmla="*/ 5195 h 3018201"/>
              <a:gd name="connsiteX1" fmla="*/ 2044614 w 6004163"/>
              <a:gd name="connsiteY1" fmla="*/ 5195 h 3018201"/>
              <a:gd name="connsiteX2" fmla="*/ 2882570 w 6004163"/>
              <a:gd name="connsiteY2" fmla="*/ 3618 h 3018201"/>
              <a:gd name="connsiteX3" fmla="*/ 6004163 w 6004163"/>
              <a:gd name="connsiteY3" fmla="*/ 0 h 3018201"/>
              <a:gd name="connsiteX4" fmla="*/ 4785992 w 6004163"/>
              <a:gd name="connsiteY4" fmla="*/ 616111 h 3018201"/>
              <a:gd name="connsiteX5" fmla="*/ 4234 w 6004163"/>
              <a:gd name="connsiteY5" fmla="*/ 3018201 h 3018201"/>
              <a:gd name="connsiteX6" fmla="*/ 0 w 6004163"/>
              <a:gd name="connsiteY6" fmla="*/ 5195 h 3018201"/>
              <a:gd name="connsiteX0" fmla="*/ 0 w 6004163"/>
              <a:gd name="connsiteY0" fmla="*/ 1463 h 3018201"/>
              <a:gd name="connsiteX1" fmla="*/ 2044614 w 6004163"/>
              <a:gd name="connsiteY1" fmla="*/ 5195 h 3018201"/>
              <a:gd name="connsiteX2" fmla="*/ 2882570 w 6004163"/>
              <a:gd name="connsiteY2" fmla="*/ 3618 h 3018201"/>
              <a:gd name="connsiteX3" fmla="*/ 6004163 w 6004163"/>
              <a:gd name="connsiteY3" fmla="*/ 0 h 3018201"/>
              <a:gd name="connsiteX4" fmla="*/ 4785992 w 6004163"/>
              <a:gd name="connsiteY4" fmla="*/ 616111 h 3018201"/>
              <a:gd name="connsiteX5" fmla="*/ 4234 w 6004163"/>
              <a:gd name="connsiteY5" fmla="*/ 3018201 h 3018201"/>
              <a:gd name="connsiteX6" fmla="*/ 0 w 6004163"/>
              <a:gd name="connsiteY6" fmla="*/ 1463 h 3018201"/>
              <a:gd name="connsiteX0" fmla="*/ 59238 w 5999953"/>
              <a:gd name="connsiteY0" fmla="*/ 292578 h 3018201"/>
              <a:gd name="connsiteX1" fmla="*/ 2040404 w 5999953"/>
              <a:gd name="connsiteY1" fmla="*/ 5195 h 3018201"/>
              <a:gd name="connsiteX2" fmla="*/ 2878360 w 5999953"/>
              <a:gd name="connsiteY2" fmla="*/ 3618 h 3018201"/>
              <a:gd name="connsiteX3" fmla="*/ 5999953 w 5999953"/>
              <a:gd name="connsiteY3" fmla="*/ 0 h 3018201"/>
              <a:gd name="connsiteX4" fmla="*/ 4781782 w 5999953"/>
              <a:gd name="connsiteY4" fmla="*/ 616111 h 3018201"/>
              <a:gd name="connsiteX5" fmla="*/ 24 w 5999953"/>
              <a:gd name="connsiteY5" fmla="*/ 3018201 h 3018201"/>
              <a:gd name="connsiteX6" fmla="*/ 59238 w 5999953"/>
              <a:gd name="connsiteY6" fmla="*/ 292578 h 3018201"/>
              <a:gd name="connsiteX0" fmla="*/ 0 w 6007896"/>
              <a:gd name="connsiteY0" fmla="*/ 1463 h 3018201"/>
              <a:gd name="connsiteX1" fmla="*/ 2048347 w 6007896"/>
              <a:gd name="connsiteY1" fmla="*/ 5195 h 3018201"/>
              <a:gd name="connsiteX2" fmla="*/ 2886303 w 6007896"/>
              <a:gd name="connsiteY2" fmla="*/ 3618 h 3018201"/>
              <a:gd name="connsiteX3" fmla="*/ 6007896 w 6007896"/>
              <a:gd name="connsiteY3" fmla="*/ 0 h 3018201"/>
              <a:gd name="connsiteX4" fmla="*/ 4789725 w 6007896"/>
              <a:gd name="connsiteY4" fmla="*/ 616111 h 3018201"/>
              <a:gd name="connsiteX5" fmla="*/ 7967 w 6007896"/>
              <a:gd name="connsiteY5" fmla="*/ 3018201 h 3018201"/>
              <a:gd name="connsiteX6" fmla="*/ 0 w 6007896"/>
              <a:gd name="connsiteY6" fmla="*/ 1463 h 3018201"/>
              <a:gd name="connsiteX0" fmla="*/ 0 w 6007896"/>
              <a:gd name="connsiteY0" fmla="*/ 1463 h 3018201"/>
              <a:gd name="connsiteX1" fmla="*/ 2886303 w 6007896"/>
              <a:gd name="connsiteY1" fmla="*/ 3618 h 3018201"/>
              <a:gd name="connsiteX2" fmla="*/ 6007896 w 6007896"/>
              <a:gd name="connsiteY2" fmla="*/ 0 h 3018201"/>
              <a:gd name="connsiteX3" fmla="*/ 4789725 w 6007896"/>
              <a:gd name="connsiteY3" fmla="*/ 616111 h 3018201"/>
              <a:gd name="connsiteX4" fmla="*/ 7967 w 6007896"/>
              <a:gd name="connsiteY4" fmla="*/ 3018201 h 3018201"/>
              <a:gd name="connsiteX5" fmla="*/ 0 w 6007896"/>
              <a:gd name="connsiteY5" fmla="*/ 1463 h 3018201"/>
              <a:gd name="connsiteX0" fmla="*/ 68254 w 5999950"/>
              <a:gd name="connsiteY0" fmla="*/ 415801 h 3018201"/>
              <a:gd name="connsiteX1" fmla="*/ 2878357 w 5999950"/>
              <a:gd name="connsiteY1" fmla="*/ 3618 h 3018201"/>
              <a:gd name="connsiteX2" fmla="*/ 5999950 w 5999950"/>
              <a:gd name="connsiteY2" fmla="*/ 0 h 3018201"/>
              <a:gd name="connsiteX3" fmla="*/ 4781779 w 5999950"/>
              <a:gd name="connsiteY3" fmla="*/ 616111 h 3018201"/>
              <a:gd name="connsiteX4" fmla="*/ 21 w 5999950"/>
              <a:gd name="connsiteY4" fmla="*/ 3018201 h 3018201"/>
              <a:gd name="connsiteX5" fmla="*/ 68254 w 5999950"/>
              <a:gd name="connsiteY5" fmla="*/ 415801 h 3018201"/>
              <a:gd name="connsiteX0" fmla="*/ 68254 w 5999950"/>
              <a:gd name="connsiteY0" fmla="*/ 415801 h 3018201"/>
              <a:gd name="connsiteX1" fmla="*/ 5999950 w 5999950"/>
              <a:gd name="connsiteY1" fmla="*/ 0 h 3018201"/>
              <a:gd name="connsiteX2" fmla="*/ 4781779 w 5999950"/>
              <a:gd name="connsiteY2" fmla="*/ 616111 h 3018201"/>
              <a:gd name="connsiteX3" fmla="*/ 21 w 5999950"/>
              <a:gd name="connsiteY3" fmla="*/ 3018201 h 3018201"/>
              <a:gd name="connsiteX4" fmla="*/ 68254 w 5999950"/>
              <a:gd name="connsiteY4" fmla="*/ 415801 h 3018201"/>
              <a:gd name="connsiteX0" fmla="*/ 0 w 6007897"/>
              <a:gd name="connsiteY0" fmla="*/ 3844 h 3018201"/>
              <a:gd name="connsiteX1" fmla="*/ 6007897 w 6007897"/>
              <a:gd name="connsiteY1" fmla="*/ 0 h 3018201"/>
              <a:gd name="connsiteX2" fmla="*/ 4789726 w 6007897"/>
              <a:gd name="connsiteY2" fmla="*/ 616111 h 3018201"/>
              <a:gd name="connsiteX3" fmla="*/ 7968 w 6007897"/>
              <a:gd name="connsiteY3" fmla="*/ 3018201 h 3018201"/>
              <a:gd name="connsiteX4" fmla="*/ 0 w 6007897"/>
              <a:gd name="connsiteY4" fmla="*/ 3844 h 3018201"/>
              <a:gd name="connsiteX0" fmla="*/ 0 w 6000753"/>
              <a:gd name="connsiteY0" fmla="*/ 0 h 3014357"/>
              <a:gd name="connsiteX1" fmla="*/ 6000753 w 6000753"/>
              <a:gd name="connsiteY1" fmla="*/ 918 h 3014357"/>
              <a:gd name="connsiteX2" fmla="*/ 4789726 w 6000753"/>
              <a:gd name="connsiteY2" fmla="*/ 612267 h 3014357"/>
              <a:gd name="connsiteX3" fmla="*/ 7968 w 6000753"/>
              <a:gd name="connsiteY3" fmla="*/ 3014357 h 3014357"/>
              <a:gd name="connsiteX4" fmla="*/ 0 w 6000753"/>
              <a:gd name="connsiteY4" fmla="*/ 0 h 301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0753" h="3014357">
                <a:moveTo>
                  <a:pt x="0" y="0"/>
                </a:moveTo>
                <a:lnTo>
                  <a:pt x="6000753" y="918"/>
                </a:lnTo>
                <a:lnTo>
                  <a:pt x="4789726" y="612267"/>
                </a:lnTo>
                <a:lnTo>
                  <a:pt x="7968" y="3014357"/>
                </a:lnTo>
                <a:cubicBezTo>
                  <a:pt x="6557" y="2144134"/>
                  <a:pt x="1411" y="870223"/>
                  <a:pt x="0" y="0"/>
                </a:cubicBezTo>
                <a:close/>
              </a:path>
            </a:pathLst>
          </a:custGeom>
          <a:gradFill>
            <a:gsLst>
              <a:gs pos="100000">
                <a:schemeClr val="bg2"/>
              </a:gs>
              <a:gs pos="74000">
                <a:schemeClr val="accent1"/>
              </a:gs>
              <a:gs pos="47000">
                <a:schemeClr val="tx2"/>
              </a:gs>
              <a:gs pos="22000">
                <a:schemeClr val="accent5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effectLst/>
              <a:latin typeface="Times" charset="0"/>
            </a:endParaRPr>
          </a:p>
        </p:txBody>
      </p:sp>
      <p:sp>
        <p:nvSpPr>
          <p:cNvPr id="27" name="Freeform 26"/>
          <p:cNvSpPr/>
          <p:nvPr userDrawn="1"/>
        </p:nvSpPr>
        <p:spPr bwMode="auto">
          <a:xfrm>
            <a:off x="3285901" y="181"/>
            <a:ext cx="1213652" cy="472370"/>
          </a:xfrm>
          <a:custGeom>
            <a:avLst/>
            <a:gdLst>
              <a:gd name="connsiteX0" fmla="*/ 1604044 w 1604044"/>
              <a:gd name="connsiteY0" fmla="*/ 0 h 694057"/>
              <a:gd name="connsiteX1" fmla="*/ 399860 w 1604044"/>
              <a:gd name="connsiteY1" fmla="*/ 694057 h 694057"/>
              <a:gd name="connsiteX2" fmla="*/ 0 w 1604044"/>
              <a:gd name="connsiteY2" fmla="*/ 711 h 694057"/>
              <a:gd name="connsiteX3" fmla="*/ 1604044 w 1604044"/>
              <a:gd name="connsiteY3" fmla="*/ 0 h 694057"/>
              <a:gd name="connsiteX0" fmla="*/ 1627365 w 1627365"/>
              <a:gd name="connsiteY0" fmla="*/ 69253 h 693346"/>
              <a:gd name="connsiteX1" fmla="*/ 399860 w 1627365"/>
              <a:gd name="connsiteY1" fmla="*/ 693346 h 693346"/>
              <a:gd name="connsiteX2" fmla="*/ 0 w 1627365"/>
              <a:gd name="connsiteY2" fmla="*/ 0 h 693346"/>
              <a:gd name="connsiteX3" fmla="*/ 1627365 w 1627365"/>
              <a:gd name="connsiteY3" fmla="*/ 69253 h 693346"/>
              <a:gd name="connsiteX0" fmla="*/ 1409702 w 1409702"/>
              <a:gd name="connsiteY0" fmla="*/ 0 h 624093"/>
              <a:gd name="connsiteX1" fmla="*/ 182197 w 1409702"/>
              <a:gd name="connsiteY1" fmla="*/ 624093 h 624093"/>
              <a:gd name="connsiteX2" fmla="*/ 0 w 1409702"/>
              <a:gd name="connsiteY2" fmla="*/ 55125 h 624093"/>
              <a:gd name="connsiteX3" fmla="*/ 1409702 w 1409702"/>
              <a:gd name="connsiteY3" fmla="*/ 0 h 624093"/>
              <a:gd name="connsiteX0" fmla="*/ 1588497 w 1588497"/>
              <a:gd name="connsiteY0" fmla="*/ 0 h 624093"/>
              <a:gd name="connsiteX1" fmla="*/ 360992 w 1588497"/>
              <a:gd name="connsiteY1" fmla="*/ 624093 h 624093"/>
              <a:gd name="connsiteX2" fmla="*/ 0 w 1588497"/>
              <a:gd name="connsiteY2" fmla="*/ 710 h 624093"/>
              <a:gd name="connsiteX3" fmla="*/ 1588497 w 1588497"/>
              <a:gd name="connsiteY3" fmla="*/ 0 h 624093"/>
              <a:gd name="connsiteX0" fmla="*/ 1596270 w 1596270"/>
              <a:gd name="connsiteY0" fmla="*/ 0 h 624093"/>
              <a:gd name="connsiteX1" fmla="*/ 360992 w 1596270"/>
              <a:gd name="connsiteY1" fmla="*/ 624093 h 624093"/>
              <a:gd name="connsiteX2" fmla="*/ 0 w 1596270"/>
              <a:gd name="connsiteY2" fmla="*/ 710 h 624093"/>
              <a:gd name="connsiteX3" fmla="*/ 1596270 w 1596270"/>
              <a:gd name="connsiteY3" fmla="*/ 0 h 624093"/>
              <a:gd name="connsiteX0" fmla="*/ 1602909 w 1602909"/>
              <a:gd name="connsiteY0" fmla="*/ 9248 h 633341"/>
              <a:gd name="connsiteX1" fmla="*/ 367631 w 1602909"/>
              <a:gd name="connsiteY1" fmla="*/ 633341 h 633341"/>
              <a:gd name="connsiteX2" fmla="*/ 0 w 1602909"/>
              <a:gd name="connsiteY2" fmla="*/ 0 h 633341"/>
              <a:gd name="connsiteX3" fmla="*/ 1602909 w 1602909"/>
              <a:gd name="connsiteY3" fmla="*/ 9248 h 633341"/>
              <a:gd name="connsiteX0" fmla="*/ 1626144 w 1626144"/>
              <a:gd name="connsiteY0" fmla="*/ 2609 h 633341"/>
              <a:gd name="connsiteX1" fmla="*/ 367631 w 1626144"/>
              <a:gd name="connsiteY1" fmla="*/ 633341 h 633341"/>
              <a:gd name="connsiteX2" fmla="*/ 0 w 1626144"/>
              <a:gd name="connsiteY2" fmla="*/ 0 h 633341"/>
              <a:gd name="connsiteX3" fmla="*/ 1626144 w 1626144"/>
              <a:gd name="connsiteY3" fmla="*/ 2609 h 633341"/>
              <a:gd name="connsiteX0" fmla="*/ 1626144 w 1626144"/>
              <a:gd name="connsiteY0" fmla="*/ 2609 h 457412"/>
              <a:gd name="connsiteX1" fmla="*/ 357672 w 1626144"/>
              <a:gd name="connsiteY1" fmla="*/ 457412 h 457412"/>
              <a:gd name="connsiteX2" fmla="*/ 0 w 1626144"/>
              <a:gd name="connsiteY2" fmla="*/ 0 h 457412"/>
              <a:gd name="connsiteX3" fmla="*/ 1626144 w 1626144"/>
              <a:gd name="connsiteY3" fmla="*/ 2609 h 457412"/>
              <a:gd name="connsiteX0" fmla="*/ 1626144 w 1626144"/>
              <a:gd name="connsiteY0" fmla="*/ 2609 h 626702"/>
              <a:gd name="connsiteX1" fmla="*/ 370950 w 1626144"/>
              <a:gd name="connsiteY1" fmla="*/ 626702 h 626702"/>
              <a:gd name="connsiteX2" fmla="*/ 0 w 1626144"/>
              <a:gd name="connsiteY2" fmla="*/ 0 h 626702"/>
              <a:gd name="connsiteX3" fmla="*/ 1626144 w 1626144"/>
              <a:gd name="connsiteY3" fmla="*/ 2609 h 626702"/>
              <a:gd name="connsiteX0" fmla="*/ 1626144 w 1626144"/>
              <a:gd name="connsiteY0" fmla="*/ 0 h 631199"/>
              <a:gd name="connsiteX1" fmla="*/ 370950 w 1626144"/>
              <a:gd name="connsiteY1" fmla="*/ 631199 h 631199"/>
              <a:gd name="connsiteX2" fmla="*/ 0 w 1626144"/>
              <a:gd name="connsiteY2" fmla="*/ 4497 h 631199"/>
              <a:gd name="connsiteX3" fmla="*/ 1626144 w 1626144"/>
              <a:gd name="connsiteY3" fmla="*/ 0 h 631199"/>
              <a:gd name="connsiteX0" fmla="*/ 1626144 w 1626144"/>
              <a:gd name="connsiteY0" fmla="*/ 2609 h 626702"/>
              <a:gd name="connsiteX1" fmla="*/ 370950 w 1626144"/>
              <a:gd name="connsiteY1" fmla="*/ 626702 h 626702"/>
              <a:gd name="connsiteX2" fmla="*/ 0 w 1626144"/>
              <a:gd name="connsiteY2" fmla="*/ 0 h 626702"/>
              <a:gd name="connsiteX3" fmla="*/ 1626144 w 1626144"/>
              <a:gd name="connsiteY3" fmla="*/ 2609 h 626702"/>
              <a:gd name="connsiteX0" fmla="*/ 1623775 w 1623775"/>
              <a:gd name="connsiteY0" fmla="*/ 240 h 626702"/>
              <a:gd name="connsiteX1" fmla="*/ 370950 w 1623775"/>
              <a:gd name="connsiteY1" fmla="*/ 626702 h 626702"/>
              <a:gd name="connsiteX2" fmla="*/ 0 w 1623775"/>
              <a:gd name="connsiteY2" fmla="*/ 0 h 626702"/>
              <a:gd name="connsiteX3" fmla="*/ 1623775 w 1623775"/>
              <a:gd name="connsiteY3" fmla="*/ 240 h 626702"/>
              <a:gd name="connsiteX0" fmla="*/ 1623775 w 1623775"/>
              <a:gd name="connsiteY0" fmla="*/ 240 h 619597"/>
              <a:gd name="connsiteX1" fmla="*/ 375687 w 1623775"/>
              <a:gd name="connsiteY1" fmla="*/ 619597 h 619597"/>
              <a:gd name="connsiteX2" fmla="*/ 0 w 1623775"/>
              <a:gd name="connsiteY2" fmla="*/ 0 h 619597"/>
              <a:gd name="connsiteX3" fmla="*/ 1623775 w 1623775"/>
              <a:gd name="connsiteY3" fmla="*/ 240 h 619597"/>
              <a:gd name="connsiteX0" fmla="*/ 1623775 w 1623775"/>
              <a:gd name="connsiteY0" fmla="*/ 240 h 626703"/>
              <a:gd name="connsiteX1" fmla="*/ 378055 w 1623775"/>
              <a:gd name="connsiteY1" fmla="*/ 626703 h 626703"/>
              <a:gd name="connsiteX2" fmla="*/ 0 w 1623775"/>
              <a:gd name="connsiteY2" fmla="*/ 0 h 626703"/>
              <a:gd name="connsiteX3" fmla="*/ 1623775 w 1623775"/>
              <a:gd name="connsiteY3" fmla="*/ 240 h 626703"/>
              <a:gd name="connsiteX0" fmla="*/ 1609564 w 1609564"/>
              <a:gd name="connsiteY0" fmla="*/ 0 h 626463"/>
              <a:gd name="connsiteX1" fmla="*/ 363844 w 1609564"/>
              <a:gd name="connsiteY1" fmla="*/ 626463 h 626463"/>
              <a:gd name="connsiteX2" fmla="*/ 0 w 1609564"/>
              <a:gd name="connsiteY2" fmla="*/ 2128 h 626463"/>
              <a:gd name="connsiteX3" fmla="*/ 1609564 w 1609564"/>
              <a:gd name="connsiteY3" fmla="*/ 0 h 62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564" h="626463">
                <a:moveTo>
                  <a:pt x="1609564" y="0"/>
                </a:moveTo>
                <a:lnTo>
                  <a:pt x="363844" y="626463"/>
                </a:lnTo>
                <a:lnTo>
                  <a:pt x="0" y="2128"/>
                </a:lnTo>
                <a:lnTo>
                  <a:pt x="1609564" y="0"/>
                </a:lnTo>
                <a:close/>
              </a:path>
            </a:pathLst>
          </a:custGeom>
          <a:gradFill>
            <a:gsLst>
              <a:gs pos="100000">
                <a:schemeClr val="accent1"/>
              </a:gs>
              <a:gs pos="65000">
                <a:schemeClr val="tx2"/>
              </a:gs>
              <a:gs pos="0">
                <a:schemeClr val="accent5"/>
              </a:gs>
            </a:gsLst>
            <a:lin ang="17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effectLst/>
              <a:latin typeface="Times" charset="0"/>
            </a:endParaRPr>
          </a:p>
        </p:txBody>
      </p:sp>
      <p:sp>
        <p:nvSpPr>
          <p:cNvPr id="8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267039" y="2361182"/>
            <a:ext cx="4423960" cy="946286"/>
          </a:xfrm>
          <a:prstGeom prst="rect">
            <a:avLst/>
          </a:prstGeom>
          <a:noFill/>
        </p:spPr>
        <p:txBody>
          <a:bodyPr lIns="91438" tIns="45719" rIns="91438" bIns="45719"/>
          <a:lstStyle>
            <a:lvl1pPr marL="0" marR="0" indent="0" algn="l" defTabSz="68576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 sz="1800" baseline="0">
                <a:solidFill>
                  <a:srgbClr val="E57200"/>
                </a:solidFill>
              </a:defRPr>
            </a:lvl1pPr>
          </a:lstStyle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/>
            </a:pPr>
            <a:r>
              <a:rPr lang="en-GB" dirty="0" smtClean="0"/>
              <a:t>Presentation title goes here, </a:t>
            </a:r>
            <a:br>
              <a:rPr lang="en-GB" dirty="0" smtClean="0"/>
            </a:br>
            <a:r>
              <a:rPr lang="en-GB" dirty="0" smtClean="0"/>
              <a:t>presentation title goes here, </a:t>
            </a:r>
            <a:br>
              <a:rPr lang="en-GB" dirty="0" smtClean="0"/>
            </a:br>
            <a:r>
              <a:rPr lang="en-GB" dirty="0" smtClean="0"/>
              <a:t>presentation title goes here.</a:t>
            </a:r>
          </a:p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/>
            </a:pPr>
            <a:endParaRPr lang="en-GB" dirty="0" smtClean="0"/>
          </a:p>
        </p:txBody>
      </p:sp>
      <p:sp>
        <p:nvSpPr>
          <p:cNvPr id="9" name="Text Placeholder 29"/>
          <p:cNvSpPr>
            <a:spLocks noGrp="1"/>
          </p:cNvSpPr>
          <p:nvPr>
            <p:ph type="body" sz="quarter" idx="13" hasCustomPrompt="1"/>
          </p:nvPr>
        </p:nvSpPr>
        <p:spPr>
          <a:xfrm>
            <a:off x="267039" y="3394224"/>
            <a:ext cx="4423960" cy="946286"/>
          </a:xfrm>
          <a:prstGeom prst="rect">
            <a:avLst/>
          </a:prstGeom>
          <a:noFill/>
        </p:spPr>
        <p:txBody>
          <a:bodyPr lIns="91438" tIns="45719" rIns="91438" bIns="45719"/>
          <a:lstStyle>
            <a:lvl1pPr marL="0" marR="0" indent="0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/>
            </a:pPr>
            <a:r>
              <a:rPr lang="en-GB" dirty="0" err="1" smtClean="0"/>
              <a:t>Subheader</a:t>
            </a:r>
            <a:r>
              <a:rPr lang="en-GB" dirty="0" smtClean="0"/>
              <a:t> title goes here, </a:t>
            </a:r>
            <a:r>
              <a:rPr lang="en-GB" dirty="0" err="1" smtClean="0"/>
              <a:t>subheader</a:t>
            </a:r>
            <a:r>
              <a:rPr lang="en-GB" dirty="0" smtClean="0"/>
              <a:t> title goes here, </a:t>
            </a:r>
            <a:r>
              <a:rPr lang="en-GB" dirty="0" err="1" smtClean="0"/>
              <a:t>subheader</a:t>
            </a:r>
            <a:r>
              <a:rPr lang="en-GB" dirty="0" smtClean="0"/>
              <a:t> title goes here.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19" y="300811"/>
            <a:ext cx="998900" cy="710541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  <p:sp>
        <p:nvSpPr>
          <p:cNvPr id="28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3558572" y="0"/>
            <a:ext cx="5585429" cy="5143500"/>
          </a:xfrm>
          <a:custGeom>
            <a:avLst/>
            <a:gdLst>
              <a:gd name="connsiteX0" fmla="*/ 0 w 6619874"/>
              <a:gd name="connsiteY0" fmla="*/ 0 h 6858000"/>
              <a:gd name="connsiteX1" fmla="*/ 6619874 w 6619874"/>
              <a:gd name="connsiteY1" fmla="*/ 0 h 6858000"/>
              <a:gd name="connsiteX2" fmla="*/ 6619874 w 6619874"/>
              <a:gd name="connsiteY2" fmla="*/ 6858000 h 6858000"/>
              <a:gd name="connsiteX3" fmla="*/ 0 w 6619874"/>
              <a:gd name="connsiteY3" fmla="*/ 6858000 h 6858000"/>
              <a:gd name="connsiteX4" fmla="*/ 0 w 6619874"/>
              <a:gd name="connsiteY4" fmla="*/ 0 h 6858000"/>
              <a:gd name="connsiteX0" fmla="*/ 0 w 6619874"/>
              <a:gd name="connsiteY0" fmla="*/ 0 h 6866092"/>
              <a:gd name="connsiteX1" fmla="*/ 6619874 w 6619874"/>
              <a:gd name="connsiteY1" fmla="*/ 0 h 6866092"/>
              <a:gd name="connsiteX2" fmla="*/ 6619874 w 6619874"/>
              <a:gd name="connsiteY2" fmla="*/ 6858000 h 6866092"/>
              <a:gd name="connsiteX3" fmla="*/ 4296871 w 6619874"/>
              <a:gd name="connsiteY3" fmla="*/ 6866092 h 6866092"/>
              <a:gd name="connsiteX4" fmla="*/ 0 w 6619874"/>
              <a:gd name="connsiteY4" fmla="*/ 0 h 6866092"/>
              <a:gd name="connsiteX0" fmla="*/ 0 w 6288100"/>
              <a:gd name="connsiteY0" fmla="*/ 0 h 6874184"/>
              <a:gd name="connsiteX1" fmla="*/ 6288100 w 6288100"/>
              <a:gd name="connsiteY1" fmla="*/ 8092 h 6874184"/>
              <a:gd name="connsiteX2" fmla="*/ 6288100 w 6288100"/>
              <a:gd name="connsiteY2" fmla="*/ 6866092 h 6874184"/>
              <a:gd name="connsiteX3" fmla="*/ 3965097 w 6288100"/>
              <a:gd name="connsiteY3" fmla="*/ 6874184 h 6874184"/>
              <a:gd name="connsiteX4" fmla="*/ 0 w 6288100"/>
              <a:gd name="connsiteY4" fmla="*/ 0 h 6874184"/>
              <a:gd name="connsiteX0" fmla="*/ 0 w 6288100"/>
              <a:gd name="connsiteY0" fmla="*/ 0 h 6874184"/>
              <a:gd name="connsiteX1" fmla="*/ 6288100 w 6288100"/>
              <a:gd name="connsiteY1" fmla="*/ 8092 h 6874184"/>
              <a:gd name="connsiteX2" fmla="*/ 6288100 w 6288100"/>
              <a:gd name="connsiteY2" fmla="*/ 6866092 h 6874184"/>
              <a:gd name="connsiteX3" fmla="*/ 3965097 w 6288100"/>
              <a:gd name="connsiteY3" fmla="*/ 6874184 h 6874184"/>
              <a:gd name="connsiteX4" fmla="*/ 0 w 6288100"/>
              <a:gd name="connsiteY4" fmla="*/ 0 h 6874184"/>
              <a:gd name="connsiteX0" fmla="*/ 0 w 6288100"/>
              <a:gd name="connsiteY0" fmla="*/ 0 h 6866092"/>
              <a:gd name="connsiteX1" fmla="*/ 6288100 w 6288100"/>
              <a:gd name="connsiteY1" fmla="*/ 8092 h 6866092"/>
              <a:gd name="connsiteX2" fmla="*/ 6288100 w 6288100"/>
              <a:gd name="connsiteY2" fmla="*/ 6866092 h 6866092"/>
              <a:gd name="connsiteX3" fmla="*/ 3973189 w 6288100"/>
              <a:gd name="connsiteY3" fmla="*/ 6866082 h 6866092"/>
              <a:gd name="connsiteX4" fmla="*/ 0 w 6288100"/>
              <a:gd name="connsiteY4" fmla="*/ 0 h 6866092"/>
              <a:gd name="connsiteX0" fmla="*/ 0 w 5888773"/>
              <a:gd name="connsiteY0" fmla="*/ 675619 h 6858000"/>
              <a:gd name="connsiteX1" fmla="*/ 5888773 w 5888773"/>
              <a:gd name="connsiteY1" fmla="*/ 0 h 6858000"/>
              <a:gd name="connsiteX2" fmla="*/ 5888773 w 5888773"/>
              <a:gd name="connsiteY2" fmla="*/ 6858000 h 6858000"/>
              <a:gd name="connsiteX3" fmla="*/ 3573862 w 5888773"/>
              <a:gd name="connsiteY3" fmla="*/ 6857990 h 6858000"/>
              <a:gd name="connsiteX4" fmla="*/ 0 w 5888773"/>
              <a:gd name="connsiteY4" fmla="*/ 675619 h 6858000"/>
              <a:gd name="connsiteX0" fmla="*/ 0 w 5888773"/>
              <a:gd name="connsiteY0" fmla="*/ 675619 h 6858000"/>
              <a:gd name="connsiteX1" fmla="*/ 1467244 w 5888773"/>
              <a:gd name="connsiteY1" fmla="*/ 507588 h 6858000"/>
              <a:gd name="connsiteX2" fmla="*/ 5888773 w 5888773"/>
              <a:gd name="connsiteY2" fmla="*/ 0 h 6858000"/>
              <a:gd name="connsiteX3" fmla="*/ 5888773 w 5888773"/>
              <a:gd name="connsiteY3" fmla="*/ 6858000 h 6858000"/>
              <a:gd name="connsiteX4" fmla="*/ 3573862 w 5888773"/>
              <a:gd name="connsiteY4" fmla="*/ 6857990 h 6858000"/>
              <a:gd name="connsiteX5" fmla="*/ 0 w 5888773"/>
              <a:gd name="connsiteY5" fmla="*/ 675619 h 6858000"/>
              <a:gd name="connsiteX0" fmla="*/ 0 w 5888773"/>
              <a:gd name="connsiteY0" fmla="*/ 683711 h 6866092"/>
              <a:gd name="connsiteX1" fmla="*/ 1212601 w 5888773"/>
              <a:gd name="connsiteY1" fmla="*/ 0 h 6866092"/>
              <a:gd name="connsiteX2" fmla="*/ 5888773 w 5888773"/>
              <a:gd name="connsiteY2" fmla="*/ 8092 h 6866092"/>
              <a:gd name="connsiteX3" fmla="*/ 5888773 w 5888773"/>
              <a:gd name="connsiteY3" fmla="*/ 6866092 h 6866092"/>
              <a:gd name="connsiteX4" fmla="*/ 3573862 w 5888773"/>
              <a:gd name="connsiteY4" fmla="*/ 6866082 h 6866092"/>
              <a:gd name="connsiteX5" fmla="*/ 0 w 5888773"/>
              <a:gd name="connsiteY5" fmla="*/ 683711 h 6866092"/>
              <a:gd name="connsiteX0" fmla="*/ 0 w 5877198"/>
              <a:gd name="connsiteY0" fmla="*/ 683711 h 6866092"/>
              <a:gd name="connsiteX1" fmla="*/ 1201026 w 5877198"/>
              <a:gd name="connsiteY1" fmla="*/ 0 h 6866092"/>
              <a:gd name="connsiteX2" fmla="*/ 5877198 w 5877198"/>
              <a:gd name="connsiteY2" fmla="*/ 8092 h 6866092"/>
              <a:gd name="connsiteX3" fmla="*/ 5877198 w 5877198"/>
              <a:gd name="connsiteY3" fmla="*/ 6866092 h 6866092"/>
              <a:gd name="connsiteX4" fmla="*/ 3562287 w 5877198"/>
              <a:gd name="connsiteY4" fmla="*/ 6866082 h 6866092"/>
              <a:gd name="connsiteX5" fmla="*/ 0 w 5877198"/>
              <a:gd name="connsiteY5" fmla="*/ 683711 h 6866092"/>
              <a:gd name="connsiteX0" fmla="*/ 0 w 5877198"/>
              <a:gd name="connsiteY0" fmla="*/ 691215 h 6873596"/>
              <a:gd name="connsiteX1" fmla="*/ 1201026 w 5877198"/>
              <a:gd name="connsiteY1" fmla="*/ 0 h 6873596"/>
              <a:gd name="connsiteX2" fmla="*/ 5877198 w 5877198"/>
              <a:gd name="connsiteY2" fmla="*/ 15596 h 6873596"/>
              <a:gd name="connsiteX3" fmla="*/ 5877198 w 5877198"/>
              <a:gd name="connsiteY3" fmla="*/ 6873596 h 6873596"/>
              <a:gd name="connsiteX4" fmla="*/ 3562287 w 5877198"/>
              <a:gd name="connsiteY4" fmla="*/ 6873586 h 6873596"/>
              <a:gd name="connsiteX5" fmla="*/ 0 w 5877198"/>
              <a:gd name="connsiteY5" fmla="*/ 691215 h 6873596"/>
              <a:gd name="connsiteX0" fmla="*/ 0 w 5877198"/>
              <a:gd name="connsiteY0" fmla="*/ 676207 h 6858588"/>
              <a:gd name="connsiteX1" fmla="*/ 1320948 w 5877198"/>
              <a:gd name="connsiteY1" fmla="*/ 0 h 6858588"/>
              <a:gd name="connsiteX2" fmla="*/ 5877198 w 5877198"/>
              <a:gd name="connsiteY2" fmla="*/ 588 h 6858588"/>
              <a:gd name="connsiteX3" fmla="*/ 5877198 w 5877198"/>
              <a:gd name="connsiteY3" fmla="*/ 6858588 h 6858588"/>
              <a:gd name="connsiteX4" fmla="*/ 3562287 w 5877198"/>
              <a:gd name="connsiteY4" fmla="*/ 6858578 h 6858588"/>
              <a:gd name="connsiteX5" fmla="*/ 0 w 5877198"/>
              <a:gd name="connsiteY5" fmla="*/ 676207 h 6858588"/>
              <a:gd name="connsiteX0" fmla="*/ 0 w 5877198"/>
              <a:gd name="connsiteY0" fmla="*/ 691215 h 6873596"/>
              <a:gd name="connsiteX1" fmla="*/ 1223512 w 5877198"/>
              <a:gd name="connsiteY1" fmla="*/ 0 h 6873596"/>
              <a:gd name="connsiteX2" fmla="*/ 5877198 w 5877198"/>
              <a:gd name="connsiteY2" fmla="*/ 15596 h 6873596"/>
              <a:gd name="connsiteX3" fmla="*/ 5877198 w 5877198"/>
              <a:gd name="connsiteY3" fmla="*/ 6873596 h 6873596"/>
              <a:gd name="connsiteX4" fmla="*/ 3562287 w 5877198"/>
              <a:gd name="connsiteY4" fmla="*/ 6873586 h 6873596"/>
              <a:gd name="connsiteX5" fmla="*/ 0 w 5877198"/>
              <a:gd name="connsiteY5" fmla="*/ 691215 h 6873596"/>
              <a:gd name="connsiteX0" fmla="*/ 0 w 5877198"/>
              <a:gd name="connsiteY0" fmla="*/ 691215 h 6873596"/>
              <a:gd name="connsiteX1" fmla="*/ 1223512 w 5877198"/>
              <a:gd name="connsiteY1" fmla="*/ 0 h 6873596"/>
              <a:gd name="connsiteX2" fmla="*/ 5877198 w 5877198"/>
              <a:gd name="connsiteY2" fmla="*/ 4340 h 6873596"/>
              <a:gd name="connsiteX3" fmla="*/ 5877198 w 5877198"/>
              <a:gd name="connsiteY3" fmla="*/ 6873596 h 6873596"/>
              <a:gd name="connsiteX4" fmla="*/ 3562287 w 5877198"/>
              <a:gd name="connsiteY4" fmla="*/ 6873586 h 6873596"/>
              <a:gd name="connsiteX5" fmla="*/ 0 w 5877198"/>
              <a:gd name="connsiteY5" fmla="*/ 691215 h 6873596"/>
              <a:gd name="connsiteX0" fmla="*/ 0 w 5877198"/>
              <a:gd name="connsiteY0" fmla="*/ 687463 h 6869844"/>
              <a:gd name="connsiteX1" fmla="*/ 1212269 w 5877198"/>
              <a:gd name="connsiteY1" fmla="*/ 0 h 6869844"/>
              <a:gd name="connsiteX2" fmla="*/ 5877198 w 5877198"/>
              <a:gd name="connsiteY2" fmla="*/ 588 h 6869844"/>
              <a:gd name="connsiteX3" fmla="*/ 5877198 w 5877198"/>
              <a:gd name="connsiteY3" fmla="*/ 6869844 h 6869844"/>
              <a:gd name="connsiteX4" fmla="*/ 3562287 w 5877198"/>
              <a:gd name="connsiteY4" fmla="*/ 6869834 h 6869844"/>
              <a:gd name="connsiteX5" fmla="*/ 0 w 5877198"/>
              <a:gd name="connsiteY5" fmla="*/ 687463 h 6869844"/>
              <a:gd name="connsiteX0" fmla="*/ 0 w 5867400"/>
              <a:gd name="connsiteY0" fmla="*/ 694002 h 6869844"/>
              <a:gd name="connsiteX1" fmla="*/ 1202471 w 5867400"/>
              <a:gd name="connsiteY1" fmla="*/ 0 h 6869844"/>
              <a:gd name="connsiteX2" fmla="*/ 5867400 w 5867400"/>
              <a:gd name="connsiteY2" fmla="*/ 588 h 6869844"/>
              <a:gd name="connsiteX3" fmla="*/ 5867400 w 5867400"/>
              <a:gd name="connsiteY3" fmla="*/ 6869844 h 6869844"/>
              <a:gd name="connsiteX4" fmla="*/ 3552489 w 5867400"/>
              <a:gd name="connsiteY4" fmla="*/ 6869834 h 6869844"/>
              <a:gd name="connsiteX5" fmla="*/ 0 w 5867400"/>
              <a:gd name="connsiteY5" fmla="*/ 694002 h 6869844"/>
              <a:gd name="connsiteX0" fmla="*/ 0 w 5867400"/>
              <a:gd name="connsiteY0" fmla="*/ 694002 h 6869844"/>
              <a:gd name="connsiteX1" fmla="*/ 1218799 w 5867400"/>
              <a:gd name="connsiteY1" fmla="*/ 0 h 6869844"/>
              <a:gd name="connsiteX2" fmla="*/ 5867400 w 5867400"/>
              <a:gd name="connsiteY2" fmla="*/ 588 h 6869844"/>
              <a:gd name="connsiteX3" fmla="*/ 5867400 w 5867400"/>
              <a:gd name="connsiteY3" fmla="*/ 6869844 h 6869844"/>
              <a:gd name="connsiteX4" fmla="*/ 3552489 w 5867400"/>
              <a:gd name="connsiteY4" fmla="*/ 6869834 h 6869844"/>
              <a:gd name="connsiteX5" fmla="*/ 0 w 5867400"/>
              <a:gd name="connsiteY5" fmla="*/ 694002 h 6869844"/>
              <a:gd name="connsiteX0" fmla="*/ 0 w 5797061"/>
              <a:gd name="connsiteY0" fmla="*/ 815283 h 6869844"/>
              <a:gd name="connsiteX1" fmla="*/ 1148460 w 5797061"/>
              <a:gd name="connsiteY1" fmla="*/ 0 h 6869844"/>
              <a:gd name="connsiteX2" fmla="*/ 5797061 w 5797061"/>
              <a:gd name="connsiteY2" fmla="*/ 588 h 6869844"/>
              <a:gd name="connsiteX3" fmla="*/ 5797061 w 5797061"/>
              <a:gd name="connsiteY3" fmla="*/ 6869844 h 6869844"/>
              <a:gd name="connsiteX4" fmla="*/ 3482150 w 5797061"/>
              <a:gd name="connsiteY4" fmla="*/ 6869834 h 6869844"/>
              <a:gd name="connsiteX5" fmla="*/ 0 w 5797061"/>
              <a:gd name="connsiteY5" fmla="*/ 815283 h 6869844"/>
              <a:gd name="connsiteX0" fmla="*/ 0 w 5847861"/>
              <a:gd name="connsiteY0" fmla="*/ 701826 h 6869844"/>
              <a:gd name="connsiteX1" fmla="*/ 1199260 w 5847861"/>
              <a:gd name="connsiteY1" fmla="*/ 0 h 6869844"/>
              <a:gd name="connsiteX2" fmla="*/ 5847861 w 5847861"/>
              <a:gd name="connsiteY2" fmla="*/ 588 h 6869844"/>
              <a:gd name="connsiteX3" fmla="*/ 5847861 w 5847861"/>
              <a:gd name="connsiteY3" fmla="*/ 6869844 h 6869844"/>
              <a:gd name="connsiteX4" fmla="*/ 3532950 w 5847861"/>
              <a:gd name="connsiteY4" fmla="*/ 6869834 h 6869844"/>
              <a:gd name="connsiteX5" fmla="*/ 0 w 5847861"/>
              <a:gd name="connsiteY5" fmla="*/ 701826 h 6869844"/>
              <a:gd name="connsiteX0" fmla="*/ 0 w 5847861"/>
              <a:gd name="connsiteY0" fmla="*/ 701238 h 6869256"/>
              <a:gd name="connsiteX1" fmla="*/ 1332121 w 5847861"/>
              <a:gd name="connsiteY1" fmla="*/ 3325 h 6869256"/>
              <a:gd name="connsiteX2" fmla="*/ 5847861 w 5847861"/>
              <a:gd name="connsiteY2" fmla="*/ 0 h 6869256"/>
              <a:gd name="connsiteX3" fmla="*/ 5847861 w 5847861"/>
              <a:gd name="connsiteY3" fmla="*/ 6869256 h 6869256"/>
              <a:gd name="connsiteX4" fmla="*/ 3532950 w 5847861"/>
              <a:gd name="connsiteY4" fmla="*/ 6869246 h 6869256"/>
              <a:gd name="connsiteX5" fmla="*/ 0 w 5847861"/>
              <a:gd name="connsiteY5" fmla="*/ 701238 h 6869256"/>
              <a:gd name="connsiteX0" fmla="*/ 0 w 5847861"/>
              <a:gd name="connsiteY0" fmla="*/ 701238 h 6869256"/>
              <a:gd name="connsiteX1" fmla="*/ 1187536 w 5847861"/>
              <a:gd name="connsiteY1" fmla="*/ 7238 h 6869256"/>
              <a:gd name="connsiteX2" fmla="*/ 5847861 w 5847861"/>
              <a:gd name="connsiteY2" fmla="*/ 0 h 6869256"/>
              <a:gd name="connsiteX3" fmla="*/ 5847861 w 5847861"/>
              <a:gd name="connsiteY3" fmla="*/ 6869256 h 6869256"/>
              <a:gd name="connsiteX4" fmla="*/ 3532950 w 5847861"/>
              <a:gd name="connsiteY4" fmla="*/ 6869246 h 6869256"/>
              <a:gd name="connsiteX5" fmla="*/ 0 w 5847861"/>
              <a:gd name="connsiteY5" fmla="*/ 701238 h 6869256"/>
              <a:gd name="connsiteX0" fmla="*/ 0 w 5859584"/>
              <a:gd name="connsiteY0" fmla="*/ 701238 h 6869256"/>
              <a:gd name="connsiteX1" fmla="*/ 1187536 w 5859584"/>
              <a:gd name="connsiteY1" fmla="*/ 7238 h 6869256"/>
              <a:gd name="connsiteX2" fmla="*/ 5859584 w 5859584"/>
              <a:gd name="connsiteY2" fmla="*/ 0 h 6869256"/>
              <a:gd name="connsiteX3" fmla="*/ 5847861 w 5859584"/>
              <a:gd name="connsiteY3" fmla="*/ 6869256 h 6869256"/>
              <a:gd name="connsiteX4" fmla="*/ 3532950 w 5859584"/>
              <a:gd name="connsiteY4" fmla="*/ 6869246 h 6869256"/>
              <a:gd name="connsiteX5" fmla="*/ 0 w 5859584"/>
              <a:gd name="connsiteY5" fmla="*/ 701238 h 6869256"/>
              <a:gd name="connsiteX0" fmla="*/ 0 w 5864301"/>
              <a:gd name="connsiteY0" fmla="*/ 701238 h 6869256"/>
              <a:gd name="connsiteX1" fmla="*/ 1187536 w 5864301"/>
              <a:gd name="connsiteY1" fmla="*/ 7238 h 6869256"/>
              <a:gd name="connsiteX2" fmla="*/ 5859584 w 5864301"/>
              <a:gd name="connsiteY2" fmla="*/ 0 h 6869256"/>
              <a:gd name="connsiteX3" fmla="*/ 5863492 w 5864301"/>
              <a:gd name="connsiteY3" fmla="*/ 6869256 h 6869256"/>
              <a:gd name="connsiteX4" fmla="*/ 3532950 w 5864301"/>
              <a:gd name="connsiteY4" fmla="*/ 6869246 h 6869256"/>
              <a:gd name="connsiteX5" fmla="*/ 0 w 5864301"/>
              <a:gd name="connsiteY5" fmla="*/ 701238 h 6869256"/>
              <a:gd name="connsiteX0" fmla="*/ 0 w 5864301"/>
              <a:gd name="connsiteY0" fmla="*/ 701238 h 6869256"/>
              <a:gd name="connsiteX1" fmla="*/ 1187536 w 5864301"/>
              <a:gd name="connsiteY1" fmla="*/ 7238 h 6869256"/>
              <a:gd name="connsiteX2" fmla="*/ 5859584 w 5864301"/>
              <a:gd name="connsiteY2" fmla="*/ 0 h 6869256"/>
              <a:gd name="connsiteX3" fmla="*/ 5863492 w 5864301"/>
              <a:gd name="connsiteY3" fmla="*/ 6869256 h 6869256"/>
              <a:gd name="connsiteX4" fmla="*/ 3521227 w 5864301"/>
              <a:gd name="connsiteY4" fmla="*/ 6869246 h 6869256"/>
              <a:gd name="connsiteX5" fmla="*/ 0 w 5864301"/>
              <a:gd name="connsiteY5" fmla="*/ 701238 h 6869256"/>
              <a:gd name="connsiteX0" fmla="*/ 0 w 5870125"/>
              <a:gd name="connsiteY0" fmla="*/ 704154 h 6869256"/>
              <a:gd name="connsiteX1" fmla="*/ 1193360 w 5870125"/>
              <a:gd name="connsiteY1" fmla="*/ 7238 h 6869256"/>
              <a:gd name="connsiteX2" fmla="*/ 5865408 w 5870125"/>
              <a:gd name="connsiteY2" fmla="*/ 0 h 6869256"/>
              <a:gd name="connsiteX3" fmla="*/ 5869316 w 5870125"/>
              <a:gd name="connsiteY3" fmla="*/ 6869256 h 6869256"/>
              <a:gd name="connsiteX4" fmla="*/ 3527051 w 5870125"/>
              <a:gd name="connsiteY4" fmla="*/ 6869246 h 6869256"/>
              <a:gd name="connsiteX5" fmla="*/ 0 w 5870125"/>
              <a:gd name="connsiteY5" fmla="*/ 704154 h 6869256"/>
              <a:gd name="connsiteX0" fmla="*/ 0 w 5870125"/>
              <a:gd name="connsiteY0" fmla="*/ 704154 h 6869256"/>
              <a:gd name="connsiteX1" fmla="*/ 1193360 w 5870125"/>
              <a:gd name="connsiteY1" fmla="*/ 7238 h 6869256"/>
              <a:gd name="connsiteX2" fmla="*/ 5865408 w 5870125"/>
              <a:gd name="connsiteY2" fmla="*/ 0 h 6869256"/>
              <a:gd name="connsiteX3" fmla="*/ 5869316 w 5870125"/>
              <a:gd name="connsiteY3" fmla="*/ 6869256 h 6869256"/>
              <a:gd name="connsiteX4" fmla="*/ 3545157 w 5870125"/>
              <a:gd name="connsiteY4" fmla="*/ 6869246 h 6869256"/>
              <a:gd name="connsiteX5" fmla="*/ 0 w 5870125"/>
              <a:gd name="connsiteY5" fmla="*/ 704154 h 6869256"/>
              <a:gd name="connsiteX0" fmla="*/ 0 w 5870125"/>
              <a:gd name="connsiteY0" fmla="*/ 704741 h 6869843"/>
              <a:gd name="connsiteX1" fmla="*/ 1212898 w 5870125"/>
              <a:gd name="connsiteY1" fmla="*/ 0 h 6869843"/>
              <a:gd name="connsiteX2" fmla="*/ 5865408 w 5870125"/>
              <a:gd name="connsiteY2" fmla="*/ 587 h 6869843"/>
              <a:gd name="connsiteX3" fmla="*/ 5869316 w 5870125"/>
              <a:gd name="connsiteY3" fmla="*/ 6869843 h 6869843"/>
              <a:gd name="connsiteX4" fmla="*/ 3545157 w 5870125"/>
              <a:gd name="connsiteY4" fmla="*/ 6869833 h 6869843"/>
              <a:gd name="connsiteX5" fmla="*/ 0 w 5870125"/>
              <a:gd name="connsiteY5" fmla="*/ 704741 h 6869843"/>
              <a:gd name="connsiteX0" fmla="*/ 0 w 5869388"/>
              <a:gd name="connsiteY0" fmla="*/ 704741 h 6869843"/>
              <a:gd name="connsiteX1" fmla="*/ 1212898 w 5869388"/>
              <a:gd name="connsiteY1" fmla="*/ 0 h 6869843"/>
              <a:gd name="connsiteX2" fmla="*/ 5720824 w 5869388"/>
              <a:gd name="connsiteY2" fmla="*/ 164903 h 6869843"/>
              <a:gd name="connsiteX3" fmla="*/ 5869316 w 5869388"/>
              <a:gd name="connsiteY3" fmla="*/ 6869843 h 6869843"/>
              <a:gd name="connsiteX4" fmla="*/ 3545157 w 5869388"/>
              <a:gd name="connsiteY4" fmla="*/ 6869833 h 6869843"/>
              <a:gd name="connsiteX5" fmla="*/ 0 w 5869388"/>
              <a:gd name="connsiteY5" fmla="*/ 704741 h 6869843"/>
              <a:gd name="connsiteX0" fmla="*/ 0 w 5870444"/>
              <a:gd name="connsiteY0" fmla="*/ 708066 h 6873168"/>
              <a:gd name="connsiteX1" fmla="*/ 1212898 w 5870444"/>
              <a:gd name="connsiteY1" fmla="*/ 3325 h 6873168"/>
              <a:gd name="connsiteX2" fmla="*/ 5869316 w 5870444"/>
              <a:gd name="connsiteY2" fmla="*/ 0 h 6873168"/>
              <a:gd name="connsiteX3" fmla="*/ 5869316 w 5870444"/>
              <a:gd name="connsiteY3" fmla="*/ 6873168 h 6873168"/>
              <a:gd name="connsiteX4" fmla="*/ 3545157 w 5870444"/>
              <a:gd name="connsiteY4" fmla="*/ 6873158 h 6873168"/>
              <a:gd name="connsiteX5" fmla="*/ 0 w 5870444"/>
              <a:gd name="connsiteY5" fmla="*/ 708066 h 6873168"/>
              <a:gd name="connsiteX0" fmla="*/ 0 w 5870444"/>
              <a:gd name="connsiteY0" fmla="*/ 708066 h 6877071"/>
              <a:gd name="connsiteX1" fmla="*/ 1212898 w 5870444"/>
              <a:gd name="connsiteY1" fmla="*/ 3325 h 6877071"/>
              <a:gd name="connsiteX2" fmla="*/ 5869316 w 5870444"/>
              <a:gd name="connsiteY2" fmla="*/ 0 h 6877071"/>
              <a:gd name="connsiteX3" fmla="*/ 5869316 w 5870444"/>
              <a:gd name="connsiteY3" fmla="*/ 6873168 h 6877071"/>
              <a:gd name="connsiteX4" fmla="*/ 3545157 w 5870444"/>
              <a:gd name="connsiteY4" fmla="*/ 6877071 h 6877071"/>
              <a:gd name="connsiteX5" fmla="*/ 0 w 5870444"/>
              <a:gd name="connsiteY5" fmla="*/ 708066 h 6877071"/>
              <a:gd name="connsiteX0" fmla="*/ 0 w 5869316"/>
              <a:gd name="connsiteY0" fmla="*/ 708066 h 6877081"/>
              <a:gd name="connsiteX1" fmla="*/ 1212898 w 5869316"/>
              <a:gd name="connsiteY1" fmla="*/ 3325 h 6877081"/>
              <a:gd name="connsiteX2" fmla="*/ 5869316 w 5869316"/>
              <a:gd name="connsiteY2" fmla="*/ 0 h 6877081"/>
              <a:gd name="connsiteX3" fmla="*/ 5865408 w 5869316"/>
              <a:gd name="connsiteY3" fmla="*/ 6877081 h 6877081"/>
              <a:gd name="connsiteX4" fmla="*/ 3545157 w 5869316"/>
              <a:gd name="connsiteY4" fmla="*/ 6877071 h 6877081"/>
              <a:gd name="connsiteX5" fmla="*/ 0 w 5869316"/>
              <a:gd name="connsiteY5" fmla="*/ 708066 h 6877081"/>
              <a:gd name="connsiteX0" fmla="*/ 0 w 5874032"/>
              <a:gd name="connsiteY0" fmla="*/ 708066 h 6877071"/>
              <a:gd name="connsiteX1" fmla="*/ 1212898 w 5874032"/>
              <a:gd name="connsiteY1" fmla="*/ 3325 h 6877071"/>
              <a:gd name="connsiteX2" fmla="*/ 5869316 w 5874032"/>
              <a:gd name="connsiteY2" fmla="*/ 0 h 6877071"/>
              <a:gd name="connsiteX3" fmla="*/ 5873223 w 5874032"/>
              <a:gd name="connsiteY3" fmla="*/ 6873168 h 6877071"/>
              <a:gd name="connsiteX4" fmla="*/ 3545157 w 5874032"/>
              <a:gd name="connsiteY4" fmla="*/ 6877071 h 6877071"/>
              <a:gd name="connsiteX5" fmla="*/ 0 w 5874032"/>
              <a:gd name="connsiteY5" fmla="*/ 708066 h 6877071"/>
              <a:gd name="connsiteX0" fmla="*/ 0 w 5874032"/>
              <a:gd name="connsiteY0" fmla="*/ 708066 h 6877080"/>
              <a:gd name="connsiteX1" fmla="*/ 1212898 w 5874032"/>
              <a:gd name="connsiteY1" fmla="*/ 3325 h 6877080"/>
              <a:gd name="connsiteX2" fmla="*/ 5869316 w 5874032"/>
              <a:gd name="connsiteY2" fmla="*/ 0 h 6877080"/>
              <a:gd name="connsiteX3" fmla="*/ 5873223 w 5874032"/>
              <a:gd name="connsiteY3" fmla="*/ 6877080 h 6877080"/>
              <a:gd name="connsiteX4" fmla="*/ 3545157 w 5874032"/>
              <a:gd name="connsiteY4" fmla="*/ 6877071 h 6877080"/>
              <a:gd name="connsiteX5" fmla="*/ 0 w 5874032"/>
              <a:gd name="connsiteY5" fmla="*/ 708066 h 6877080"/>
              <a:gd name="connsiteX0" fmla="*/ 0 w 5874032"/>
              <a:gd name="connsiteY0" fmla="*/ 715890 h 6877080"/>
              <a:gd name="connsiteX1" fmla="*/ 1212898 w 5874032"/>
              <a:gd name="connsiteY1" fmla="*/ 3325 h 6877080"/>
              <a:gd name="connsiteX2" fmla="*/ 5869316 w 5874032"/>
              <a:gd name="connsiteY2" fmla="*/ 0 h 6877080"/>
              <a:gd name="connsiteX3" fmla="*/ 5873223 w 5874032"/>
              <a:gd name="connsiteY3" fmla="*/ 6877080 h 6877080"/>
              <a:gd name="connsiteX4" fmla="*/ 3545157 w 5874032"/>
              <a:gd name="connsiteY4" fmla="*/ 6877071 h 6877080"/>
              <a:gd name="connsiteX5" fmla="*/ 0 w 5874032"/>
              <a:gd name="connsiteY5" fmla="*/ 715890 h 6877080"/>
              <a:gd name="connsiteX0" fmla="*/ 0 w 5606570"/>
              <a:gd name="connsiteY0" fmla="*/ 633497 h 6877080"/>
              <a:gd name="connsiteX1" fmla="*/ 945436 w 5606570"/>
              <a:gd name="connsiteY1" fmla="*/ 3325 h 6877080"/>
              <a:gd name="connsiteX2" fmla="*/ 5601854 w 5606570"/>
              <a:gd name="connsiteY2" fmla="*/ 0 h 6877080"/>
              <a:gd name="connsiteX3" fmla="*/ 5605761 w 5606570"/>
              <a:gd name="connsiteY3" fmla="*/ 6877080 h 6877080"/>
              <a:gd name="connsiteX4" fmla="*/ 3277695 w 5606570"/>
              <a:gd name="connsiteY4" fmla="*/ 6877071 h 6877080"/>
              <a:gd name="connsiteX5" fmla="*/ 0 w 5606570"/>
              <a:gd name="connsiteY5" fmla="*/ 633497 h 6877080"/>
              <a:gd name="connsiteX0" fmla="*/ 0 w 5606570"/>
              <a:gd name="connsiteY0" fmla="*/ 633497 h 6895381"/>
              <a:gd name="connsiteX1" fmla="*/ 945436 w 5606570"/>
              <a:gd name="connsiteY1" fmla="*/ 3325 h 6895381"/>
              <a:gd name="connsiteX2" fmla="*/ 5601854 w 5606570"/>
              <a:gd name="connsiteY2" fmla="*/ 0 h 6895381"/>
              <a:gd name="connsiteX3" fmla="*/ 5605761 w 5606570"/>
              <a:gd name="connsiteY3" fmla="*/ 6877080 h 6895381"/>
              <a:gd name="connsiteX4" fmla="*/ 2694765 w 5606570"/>
              <a:gd name="connsiteY4" fmla="*/ 6895381 h 6895381"/>
              <a:gd name="connsiteX5" fmla="*/ 0 w 5606570"/>
              <a:gd name="connsiteY5" fmla="*/ 633497 h 6895381"/>
              <a:gd name="connsiteX0" fmla="*/ 0 w 5614079"/>
              <a:gd name="connsiteY0" fmla="*/ 636838 h 6895381"/>
              <a:gd name="connsiteX1" fmla="*/ 952945 w 5614079"/>
              <a:gd name="connsiteY1" fmla="*/ 3325 h 6895381"/>
              <a:gd name="connsiteX2" fmla="*/ 5609363 w 5614079"/>
              <a:gd name="connsiteY2" fmla="*/ 0 h 6895381"/>
              <a:gd name="connsiteX3" fmla="*/ 5613270 w 5614079"/>
              <a:gd name="connsiteY3" fmla="*/ 6877080 h 6895381"/>
              <a:gd name="connsiteX4" fmla="*/ 2702274 w 5614079"/>
              <a:gd name="connsiteY4" fmla="*/ 6895381 h 6895381"/>
              <a:gd name="connsiteX5" fmla="*/ 0 w 5614079"/>
              <a:gd name="connsiteY5" fmla="*/ 636838 h 6895381"/>
              <a:gd name="connsiteX0" fmla="*/ 0 w 5614079"/>
              <a:gd name="connsiteY0" fmla="*/ 627950 h 6895381"/>
              <a:gd name="connsiteX1" fmla="*/ 952945 w 5614079"/>
              <a:gd name="connsiteY1" fmla="*/ 3325 h 6895381"/>
              <a:gd name="connsiteX2" fmla="*/ 5609363 w 5614079"/>
              <a:gd name="connsiteY2" fmla="*/ 0 h 6895381"/>
              <a:gd name="connsiteX3" fmla="*/ 5613270 w 5614079"/>
              <a:gd name="connsiteY3" fmla="*/ 6877080 h 6895381"/>
              <a:gd name="connsiteX4" fmla="*/ 2702274 w 5614079"/>
              <a:gd name="connsiteY4" fmla="*/ 6895381 h 6895381"/>
              <a:gd name="connsiteX5" fmla="*/ 0 w 5614079"/>
              <a:gd name="connsiteY5" fmla="*/ 627950 h 6895381"/>
              <a:gd name="connsiteX0" fmla="*/ 0 w 5614079"/>
              <a:gd name="connsiteY0" fmla="*/ 630551 h 6897982"/>
              <a:gd name="connsiteX1" fmla="*/ 950725 w 5614079"/>
              <a:gd name="connsiteY1" fmla="*/ 0 h 6897982"/>
              <a:gd name="connsiteX2" fmla="*/ 5609363 w 5614079"/>
              <a:gd name="connsiteY2" fmla="*/ 2601 h 6897982"/>
              <a:gd name="connsiteX3" fmla="*/ 5613270 w 5614079"/>
              <a:gd name="connsiteY3" fmla="*/ 6879681 h 6897982"/>
              <a:gd name="connsiteX4" fmla="*/ 2702274 w 5614079"/>
              <a:gd name="connsiteY4" fmla="*/ 6897982 h 6897982"/>
              <a:gd name="connsiteX5" fmla="*/ 0 w 5614079"/>
              <a:gd name="connsiteY5" fmla="*/ 630551 h 6897982"/>
              <a:gd name="connsiteX0" fmla="*/ 0 w 5606584"/>
              <a:gd name="connsiteY0" fmla="*/ 663069 h 6897982"/>
              <a:gd name="connsiteX1" fmla="*/ 943230 w 5606584"/>
              <a:gd name="connsiteY1" fmla="*/ 0 h 6897982"/>
              <a:gd name="connsiteX2" fmla="*/ 5601868 w 5606584"/>
              <a:gd name="connsiteY2" fmla="*/ 2601 h 6897982"/>
              <a:gd name="connsiteX3" fmla="*/ 5605775 w 5606584"/>
              <a:gd name="connsiteY3" fmla="*/ 6879681 h 6897982"/>
              <a:gd name="connsiteX4" fmla="*/ 2694779 w 5606584"/>
              <a:gd name="connsiteY4" fmla="*/ 6897982 h 6897982"/>
              <a:gd name="connsiteX5" fmla="*/ 0 w 5606584"/>
              <a:gd name="connsiteY5" fmla="*/ 663069 h 6897982"/>
              <a:gd name="connsiteX0" fmla="*/ 0 w 5612205"/>
              <a:gd name="connsiteY0" fmla="*/ 630551 h 6897982"/>
              <a:gd name="connsiteX1" fmla="*/ 948851 w 5612205"/>
              <a:gd name="connsiteY1" fmla="*/ 0 h 6897982"/>
              <a:gd name="connsiteX2" fmla="*/ 5607489 w 5612205"/>
              <a:gd name="connsiteY2" fmla="*/ 2601 h 6897982"/>
              <a:gd name="connsiteX3" fmla="*/ 5611396 w 5612205"/>
              <a:gd name="connsiteY3" fmla="*/ 6879681 h 6897982"/>
              <a:gd name="connsiteX4" fmla="*/ 2700400 w 5612205"/>
              <a:gd name="connsiteY4" fmla="*/ 6897982 h 6897982"/>
              <a:gd name="connsiteX5" fmla="*/ 0 w 5612205"/>
              <a:gd name="connsiteY5" fmla="*/ 630551 h 6897982"/>
              <a:gd name="connsiteX0" fmla="*/ 0 w 5612205"/>
              <a:gd name="connsiteY0" fmla="*/ 635554 h 6902985"/>
              <a:gd name="connsiteX1" fmla="*/ 952599 w 5612205"/>
              <a:gd name="connsiteY1" fmla="*/ 0 h 6902985"/>
              <a:gd name="connsiteX2" fmla="*/ 5607489 w 5612205"/>
              <a:gd name="connsiteY2" fmla="*/ 7604 h 6902985"/>
              <a:gd name="connsiteX3" fmla="*/ 5611396 w 5612205"/>
              <a:gd name="connsiteY3" fmla="*/ 6884684 h 6902985"/>
              <a:gd name="connsiteX4" fmla="*/ 2700400 w 5612205"/>
              <a:gd name="connsiteY4" fmla="*/ 6902985 h 6902985"/>
              <a:gd name="connsiteX5" fmla="*/ 0 w 5612205"/>
              <a:gd name="connsiteY5" fmla="*/ 635554 h 6902985"/>
              <a:gd name="connsiteX0" fmla="*/ 0 w 5612109"/>
              <a:gd name="connsiteY0" fmla="*/ 635554 h 6902985"/>
              <a:gd name="connsiteX1" fmla="*/ 952599 w 5612109"/>
              <a:gd name="connsiteY1" fmla="*/ 0 h 6902985"/>
              <a:gd name="connsiteX2" fmla="*/ 5605615 w 5612109"/>
              <a:gd name="connsiteY2" fmla="*/ 100 h 6902985"/>
              <a:gd name="connsiteX3" fmla="*/ 5611396 w 5612109"/>
              <a:gd name="connsiteY3" fmla="*/ 6884684 h 6902985"/>
              <a:gd name="connsiteX4" fmla="*/ 2700400 w 5612109"/>
              <a:gd name="connsiteY4" fmla="*/ 6902985 h 6902985"/>
              <a:gd name="connsiteX5" fmla="*/ 0 w 5612109"/>
              <a:gd name="connsiteY5" fmla="*/ 635554 h 6902985"/>
              <a:gd name="connsiteX0" fmla="*/ 0 w 5614777"/>
              <a:gd name="connsiteY0" fmla="*/ 628430 h 6902985"/>
              <a:gd name="connsiteX1" fmla="*/ 955267 w 5614777"/>
              <a:gd name="connsiteY1" fmla="*/ 0 h 6902985"/>
              <a:gd name="connsiteX2" fmla="*/ 5608283 w 5614777"/>
              <a:gd name="connsiteY2" fmla="*/ 100 h 6902985"/>
              <a:gd name="connsiteX3" fmla="*/ 5614064 w 5614777"/>
              <a:gd name="connsiteY3" fmla="*/ 6884684 h 6902985"/>
              <a:gd name="connsiteX4" fmla="*/ 2703068 w 5614777"/>
              <a:gd name="connsiteY4" fmla="*/ 6902985 h 6902985"/>
              <a:gd name="connsiteX5" fmla="*/ 0 w 5614777"/>
              <a:gd name="connsiteY5" fmla="*/ 628430 h 6902985"/>
              <a:gd name="connsiteX0" fmla="*/ 0 w 5611206"/>
              <a:gd name="connsiteY0" fmla="*/ 635581 h 6902985"/>
              <a:gd name="connsiteX1" fmla="*/ 951696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35581 h 6902985"/>
              <a:gd name="connsiteX0" fmla="*/ 0 w 5611206"/>
              <a:gd name="connsiteY0" fmla="*/ 640350 h 6902985"/>
              <a:gd name="connsiteX1" fmla="*/ 951696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40350 h 6902985"/>
              <a:gd name="connsiteX0" fmla="*/ 0 w 5611206"/>
              <a:gd name="connsiteY0" fmla="*/ 640350 h 6902985"/>
              <a:gd name="connsiteX1" fmla="*/ 948124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40350 h 6902985"/>
              <a:gd name="connsiteX0" fmla="*/ 0 w 5611206"/>
              <a:gd name="connsiteY0" fmla="*/ 640350 h 6902985"/>
              <a:gd name="connsiteX1" fmla="*/ 955268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40350 h 6902985"/>
              <a:gd name="connsiteX0" fmla="*/ 0 w 5612992"/>
              <a:gd name="connsiteY0" fmla="*/ 637966 h 6902985"/>
              <a:gd name="connsiteX1" fmla="*/ 957054 w 5612992"/>
              <a:gd name="connsiteY1" fmla="*/ 0 h 6902985"/>
              <a:gd name="connsiteX2" fmla="*/ 5606498 w 5612992"/>
              <a:gd name="connsiteY2" fmla="*/ 100 h 6902985"/>
              <a:gd name="connsiteX3" fmla="*/ 5612279 w 5612992"/>
              <a:gd name="connsiteY3" fmla="*/ 6884684 h 6902985"/>
              <a:gd name="connsiteX4" fmla="*/ 2701283 w 5612992"/>
              <a:gd name="connsiteY4" fmla="*/ 6902985 h 6902985"/>
              <a:gd name="connsiteX5" fmla="*/ 0 w 5612992"/>
              <a:gd name="connsiteY5" fmla="*/ 637966 h 6902985"/>
              <a:gd name="connsiteX0" fmla="*/ 0 w 5611206"/>
              <a:gd name="connsiteY0" fmla="*/ 637966 h 6902985"/>
              <a:gd name="connsiteX1" fmla="*/ 955268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37966 h 6902985"/>
              <a:gd name="connsiteX0" fmla="*/ 0 w 5611206"/>
              <a:gd name="connsiteY0" fmla="*/ 637966 h 6902985"/>
              <a:gd name="connsiteX1" fmla="*/ 958840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37966 h 6902985"/>
              <a:gd name="connsiteX0" fmla="*/ 0 w 5611206"/>
              <a:gd name="connsiteY0" fmla="*/ 637966 h 6902985"/>
              <a:gd name="connsiteX1" fmla="*/ 958840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37966 h 6902985"/>
              <a:gd name="connsiteX0" fmla="*/ 0 w 5609420"/>
              <a:gd name="connsiteY0" fmla="*/ 640350 h 6902985"/>
              <a:gd name="connsiteX1" fmla="*/ 957054 w 5609420"/>
              <a:gd name="connsiteY1" fmla="*/ 0 h 6902985"/>
              <a:gd name="connsiteX2" fmla="*/ 5602926 w 5609420"/>
              <a:gd name="connsiteY2" fmla="*/ 100 h 6902985"/>
              <a:gd name="connsiteX3" fmla="*/ 5608707 w 5609420"/>
              <a:gd name="connsiteY3" fmla="*/ 6884684 h 6902985"/>
              <a:gd name="connsiteX4" fmla="*/ 2697711 w 5609420"/>
              <a:gd name="connsiteY4" fmla="*/ 6902985 h 6902985"/>
              <a:gd name="connsiteX5" fmla="*/ 0 w 5609420"/>
              <a:gd name="connsiteY5" fmla="*/ 640350 h 6902985"/>
              <a:gd name="connsiteX0" fmla="*/ 0 w 5611206"/>
              <a:gd name="connsiteY0" fmla="*/ 640350 h 6902985"/>
              <a:gd name="connsiteX1" fmla="*/ 958840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40350 h 6902985"/>
              <a:gd name="connsiteX0" fmla="*/ 0 w 5605825"/>
              <a:gd name="connsiteY0" fmla="*/ 635558 h 6902985"/>
              <a:gd name="connsiteX1" fmla="*/ 953459 w 5605825"/>
              <a:gd name="connsiteY1" fmla="*/ 0 h 6902985"/>
              <a:gd name="connsiteX2" fmla="*/ 5599331 w 5605825"/>
              <a:gd name="connsiteY2" fmla="*/ 100 h 6902985"/>
              <a:gd name="connsiteX3" fmla="*/ 5605112 w 5605825"/>
              <a:gd name="connsiteY3" fmla="*/ 6884684 h 6902985"/>
              <a:gd name="connsiteX4" fmla="*/ 2694116 w 5605825"/>
              <a:gd name="connsiteY4" fmla="*/ 6902985 h 6902985"/>
              <a:gd name="connsiteX5" fmla="*/ 0 w 5605825"/>
              <a:gd name="connsiteY5" fmla="*/ 635558 h 6902985"/>
              <a:gd name="connsiteX0" fmla="*/ 0 w 5606507"/>
              <a:gd name="connsiteY0" fmla="*/ 635558 h 6902985"/>
              <a:gd name="connsiteX1" fmla="*/ 953459 w 5606507"/>
              <a:gd name="connsiteY1" fmla="*/ 0 h 6902985"/>
              <a:gd name="connsiteX2" fmla="*/ 5606507 w 5606507"/>
              <a:gd name="connsiteY2" fmla="*/ 100 h 6902985"/>
              <a:gd name="connsiteX3" fmla="*/ 5605112 w 5606507"/>
              <a:gd name="connsiteY3" fmla="*/ 6884684 h 6902985"/>
              <a:gd name="connsiteX4" fmla="*/ 2694116 w 5606507"/>
              <a:gd name="connsiteY4" fmla="*/ 6902985 h 6902985"/>
              <a:gd name="connsiteX5" fmla="*/ 0 w 5606507"/>
              <a:gd name="connsiteY5" fmla="*/ 635558 h 6902985"/>
              <a:gd name="connsiteX0" fmla="*/ 0 w 5606507"/>
              <a:gd name="connsiteY0" fmla="*/ 635558 h 6902985"/>
              <a:gd name="connsiteX1" fmla="*/ 953459 w 5606507"/>
              <a:gd name="connsiteY1" fmla="*/ 0 h 6902985"/>
              <a:gd name="connsiteX2" fmla="*/ 5606507 w 5606507"/>
              <a:gd name="connsiteY2" fmla="*/ 100 h 6902985"/>
              <a:gd name="connsiteX3" fmla="*/ 5605113 w 5606507"/>
              <a:gd name="connsiteY3" fmla="*/ 6901454 h 6902985"/>
              <a:gd name="connsiteX4" fmla="*/ 2694116 w 5606507"/>
              <a:gd name="connsiteY4" fmla="*/ 6902985 h 6902985"/>
              <a:gd name="connsiteX5" fmla="*/ 0 w 5606507"/>
              <a:gd name="connsiteY5" fmla="*/ 635558 h 6902985"/>
              <a:gd name="connsiteX0" fmla="*/ 0 w 5606507"/>
              <a:gd name="connsiteY0" fmla="*/ 635558 h 6902985"/>
              <a:gd name="connsiteX1" fmla="*/ 953459 w 5606507"/>
              <a:gd name="connsiteY1" fmla="*/ 0 h 6902985"/>
              <a:gd name="connsiteX2" fmla="*/ 5606507 w 5606507"/>
              <a:gd name="connsiteY2" fmla="*/ 100 h 6902985"/>
              <a:gd name="connsiteX3" fmla="*/ 5605113 w 5606507"/>
              <a:gd name="connsiteY3" fmla="*/ 6901454 h 6902985"/>
              <a:gd name="connsiteX4" fmla="*/ 2706673 w 5606507"/>
              <a:gd name="connsiteY4" fmla="*/ 6902985 h 6902985"/>
              <a:gd name="connsiteX5" fmla="*/ 0 w 5606507"/>
              <a:gd name="connsiteY5" fmla="*/ 635558 h 6902985"/>
              <a:gd name="connsiteX0" fmla="*/ 0 w 5606507"/>
              <a:gd name="connsiteY0" fmla="*/ 635458 h 6902885"/>
              <a:gd name="connsiteX1" fmla="*/ 949876 w 5606507"/>
              <a:gd name="connsiteY1" fmla="*/ 2297 h 6902885"/>
              <a:gd name="connsiteX2" fmla="*/ 5606507 w 5606507"/>
              <a:gd name="connsiteY2" fmla="*/ 0 h 6902885"/>
              <a:gd name="connsiteX3" fmla="*/ 5605113 w 5606507"/>
              <a:gd name="connsiteY3" fmla="*/ 6901354 h 6902885"/>
              <a:gd name="connsiteX4" fmla="*/ 2706673 w 5606507"/>
              <a:gd name="connsiteY4" fmla="*/ 6902885 h 6902885"/>
              <a:gd name="connsiteX5" fmla="*/ 0 w 5606507"/>
              <a:gd name="connsiteY5" fmla="*/ 635458 h 6902885"/>
              <a:gd name="connsiteX0" fmla="*/ 0 w 5606507"/>
              <a:gd name="connsiteY0" fmla="*/ 635458 h 6902885"/>
              <a:gd name="connsiteX1" fmla="*/ 948085 w 5606507"/>
              <a:gd name="connsiteY1" fmla="*/ 2297 h 6902885"/>
              <a:gd name="connsiteX2" fmla="*/ 5606507 w 5606507"/>
              <a:gd name="connsiteY2" fmla="*/ 0 h 6902885"/>
              <a:gd name="connsiteX3" fmla="*/ 5605113 w 5606507"/>
              <a:gd name="connsiteY3" fmla="*/ 6901354 h 6902885"/>
              <a:gd name="connsiteX4" fmla="*/ 2706673 w 5606507"/>
              <a:gd name="connsiteY4" fmla="*/ 6902885 h 6902885"/>
              <a:gd name="connsiteX5" fmla="*/ 0 w 5606507"/>
              <a:gd name="connsiteY5" fmla="*/ 635458 h 6902885"/>
              <a:gd name="connsiteX0" fmla="*/ 0 w 5606507"/>
              <a:gd name="connsiteY0" fmla="*/ 635458 h 6902885"/>
              <a:gd name="connsiteX1" fmla="*/ 944502 w 5606507"/>
              <a:gd name="connsiteY1" fmla="*/ 2297 h 6902885"/>
              <a:gd name="connsiteX2" fmla="*/ 5606507 w 5606507"/>
              <a:gd name="connsiteY2" fmla="*/ 0 h 6902885"/>
              <a:gd name="connsiteX3" fmla="*/ 5605113 w 5606507"/>
              <a:gd name="connsiteY3" fmla="*/ 6901354 h 6902885"/>
              <a:gd name="connsiteX4" fmla="*/ 2706673 w 5606507"/>
              <a:gd name="connsiteY4" fmla="*/ 6902885 h 6902885"/>
              <a:gd name="connsiteX5" fmla="*/ 0 w 5606507"/>
              <a:gd name="connsiteY5" fmla="*/ 635458 h 6902885"/>
              <a:gd name="connsiteX0" fmla="*/ 0 w 5606507"/>
              <a:gd name="connsiteY0" fmla="*/ 635558 h 6902985"/>
              <a:gd name="connsiteX1" fmla="*/ 946294 w 5606507"/>
              <a:gd name="connsiteY1" fmla="*/ 0 h 6902985"/>
              <a:gd name="connsiteX2" fmla="*/ 5606507 w 5606507"/>
              <a:gd name="connsiteY2" fmla="*/ 100 h 6902985"/>
              <a:gd name="connsiteX3" fmla="*/ 5605113 w 5606507"/>
              <a:gd name="connsiteY3" fmla="*/ 6901454 h 6902985"/>
              <a:gd name="connsiteX4" fmla="*/ 2706673 w 5606507"/>
              <a:gd name="connsiteY4" fmla="*/ 6902985 h 6902985"/>
              <a:gd name="connsiteX5" fmla="*/ 0 w 5606507"/>
              <a:gd name="connsiteY5" fmla="*/ 635558 h 6902985"/>
              <a:gd name="connsiteX0" fmla="*/ 0 w 5602924"/>
              <a:gd name="connsiteY0" fmla="*/ 633160 h 6902985"/>
              <a:gd name="connsiteX1" fmla="*/ 942711 w 5602924"/>
              <a:gd name="connsiteY1" fmla="*/ 0 h 6902985"/>
              <a:gd name="connsiteX2" fmla="*/ 5602924 w 5602924"/>
              <a:gd name="connsiteY2" fmla="*/ 100 h 6902985"/>
              <a:gd name="connsiteX3" fmla="*/ 5601530 w 5602924"/>
              <a:gd name="connsiteY3" fmla="*/ 6901454 h 6902985"/>
              <a:gd name="connsiteX4" fmla="*/ 2703090 w 5602924"/>
              <a:gd name="connsiteY4" fmla="*/ 6902985 h 6902985"/>
              <a:gd name="connsiteX5" fmla="*/ 0 w 5602924"/>
              <a:gd name="connsiteY5" fmla="*/ 633160 h 690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2924" h="6902985">
                <a:moveTo>
                  <a:pt x="0" y="633160"/>
                </a:moveTo>
                <a:lnTo>
                  <a:pt x="942711" y="0"/>
                </a:lnTo>
                <a:lnTo>
                  <a:pt x="5602924" y="100"/>
                </a:lnTo>
                <a:cubicBezTo>
                  <a:pt x="5599016" y="2289852"/>
                  <a:pt x="5605438" y="4611702"/>
                  <a:pt x="5601530" y="6901454"/>
                </a:cubicBezTo>
                <a:lnTo>
                  <a:pt x="2703090" y="6902985"/>
                </a:lnTo>
                <a:lnTo>
                  <a:pt x="0" y="633160"/>
                </a:lnTo>
                <a:close/>
              </a:path>
            </a:pathLst>
          </a:custGeom>
          <a:noFill/>
        </p:spPr>
        <p:txBody>
          <a:bodyPr lIns="91438" tIns="45719" rIns="91438" bIns="45719" anchor="ctr"/>
          <a:lstStyle>
            <a:lvl1pPr marL="0" indent="0" algn="r" font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65538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Main copy page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7306397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74979" y="1055700"/>
            <a:ext cx="7290000" cy="3080872"/>
          </a:xfrm>
          <a:prstGeom prst="rect">
            <a:avLst/>
          </a:prstGeom>
        </p:spPr>
        <p:txBody>
          <a:bodyPr lIns="91438" tIns="45719" rIns="91438" bIns="45719" numCol="2"/>
          <a:lstStyle>
            <a:lvl1pPr marL="257168" marR="0" indent="-257168" algn="l" defTabSz="685783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Clr>
                <a:srgbClr val="FDB913"/>
              </a:buClr>
              <a:buSzTx/>
              <a:buFontTx/>
              <a:buBlip>
                <a:blip r:embed="rId2"/>
              </a:buBlip>
              <a:tabLst/>
              <a:defRPr sz="1500" baseline="0">
                <a:solidFill>
                  <a:schemeClr val="bg1">
                    <a:lumMod val="50000"/>
                  </a:schemeClr>
                </a:solidFill>
              </a:defRPr>
            </a:lvl1pPr>
            <a:lvl2pPr marL="557190" indent="-214308"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773512" indent="0">
              <a:buNone/>
              <a:defRPr/>
            </a:lvl3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endParaRPr lang="en-US" dirty="0"/>
          </a:p>
          <a:p>
            <a:pPr lvl="1"/>
            <a:r>
              <a:rPr lang="en-US" dirty="0"/>
              <a:t>Lorem ipsum dolor sit 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endParaRPr lang="en-US" dirty="0"/>
          </a:p>
          <a:p>
            <a:pPr lvl="1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endParaRPr lang="en-US" dirty="0"/>
          </a:p>
          <a:p>
            <a:pPr lvl="1"/>
            <a:endParaRPr lang="en-US" dirty="0"/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endParaRPr lang="en-US" dirty="0"/>
          </a:p>
          <a:p>
            <a:pPr lvl="1"/>
            <a:r>
              <a:rPr lang="en-US" dirty="0"/>
              <a:t>Lorem ipsum dolor sit </a:t>
            </a:r>
          </a:p>
          <a:p>
            <a:pPr lvl="1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758" b="35943"/>
          <a:stretch/>
        </p:blipFill>
        <p:spPr>
          <a:xfrm>
            <a:off x="8203945" y="186577"/>
            <a:ext cx="722342" cy="624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33" y="4834278"/>
            <a:ext cx="1657775" cy="12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39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10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 userDrawn="1"/>
        </p:nvSpPr>
        <p:spPr bwMode="auto">
          <a:xfrm>
            <a:off x="3287035" y="100"/>
            <a:ext cx="5856967" cy="5143401"/>
          </a:xfrm>
          <a:custGeom>
            <a:avLst/>
            <a:gdLst>
              <a:gd name="connsiteX0" fmla="*/ 5861923 w 5861923"/>
              <a:gd name="connsiteY0" fmla="*/ 0 h 6861393"/>
              <a:gd name="connsiteX1" fmla="*/ 5861923 w 5861923"/>
              <a:gd name="connsiteY1" fmla="*/ 6861393 h 6861393"/>
              <a:gd name="connsiteX2" fmla="*/ 3554057 w 5861923"/>
              <a:gd name="connsiteY2" fmla="*/ 6858759 h 6861393"/>
              <a:gd name="connsiteX3" fmla="*/ 0 w 5861923"/>
              <a:gd name="connsiteY3" fmla="*/ 696122 h 6861393"/>
              <a:gd name="connsiteX4" fmla="*/ 1204184 w 5861923"/>
              <a:gd name="connsiteY4" fmla="*/ 2065 h 6861393"/>
              <a:gd name="connsiteX5" fmla="*/ 5861923 w 5861923"/>
              <a:gd name="connsiteY5" fmla="*/ 0 h 6861393"/>
              <a:gd name="connsiteX0" fmla="*/ 5861923 w 5861923"/>
              <a:gd name="connsiteY0" fmla="*/ 0 h 6861393"/>
              <a:gd name="connsiteX1" fmla="*/ 5861923 w 5861923"/>
              <a:gd name="connsiteY1" fmla="*/ 6861393 h 6861393"/>
              <a:gd name="connsiteX2" fmla="*/ 3554057 w 5861923"/>
              <a:gd name="connsiteY2" fmla="*/ 6858759 h 6861393"/>
              <a:gd name="connsiteX3" fmla="*/ 0 w 5861923"/>
              <a:gd name="connsiteY3" fmla="*/ 696122 h 6861393"/>
              <a:gd name="connsiteX4" fmla="*/ 746984 w 5861923"/>
              <a:gd name="connsiteY4" fmla="*/ 2065 h 6861393"/>
              <a:gd name="connsiteX5" fmla="*/ 5861923 w 5861923"/>
              <a:gd name="connsiteY5" fmla="*/ 0 h 6861393"/>
              <a:gd name="connsiteX0" fmla="*/ 5861923 w 5861923"/>
              <a:gd name="connsiteY0" fmla="*/ 0 h 6879925"/>
              <a:gd name="connsiteX1" fmla="*/ 5861923 w 5861923"/>
              <a:gd name="connsiteY1" fmla="*/ 6861393 h 6879925"/>
              <a:gd name="connsiteX2" fmla="*/ 3566757 w 5861923"/>
              <a:gd name="connsiteY2" fmla="*/ 6879925 h 6879925"/>
              <a:gd name="connsiteX3" fmla="*/ 0 w 5861923"/>
              <a:gd name="connsiteY3" fmla="*/ 696122 h 6879925"/>
              <a:gd name="connsiteX4" fmla="*/ 746984 w 5861923"/>
              <a:gd name="connsiteY4" fmla="*/ 2065 h 6879925"/>
              <a:gd name="connsiteX5" fmla="*/ 5861923 w 5861923"/>
              <a:gd name="connsiteY5" fmla="*/ 0 h 6879925"/>
              <a:gd name="connsiteX0" fmla="*/ 5861923 w 5861923"/>
              <a:gd name="connsiteY0" fmla="*/ 0 h 6882560"/>
              <a:gd name="connsiteX1" fmla="*/ 5861923 w 5861923"/>
              <a:gd name="connsiteY1" fmla="*/ 6882560 h 6882560"/>
              <a:gd name="connsiteX2" fmla="*/ 3566757 w 5861923"/>
              <a:gd name="connsiteY2" fmla="*/ 6879925 h 6882560"/>
              <a:gd name="connsiteX3" fmla="*/ 0 w 5861923"/>
              <a:gd name="connsiteY3" fmla="*/ 696122 h 6882560"/>
              <a:gd name="connsiteX4" fmla="*/ 746984 w 5861923"/>
              <a:gd name="connsiteY4" fmla="*/ 2065 h 6882560"/>
              <a:gd name="connsiteX5" fmla="*/ 5861923 w 5861923"/>
              <a:gd name="connsiteY5" fmla="*/ 0 h 6882560"/>
              <a:gd name="connsiteX0" fmla="*/ 6350384 w 6350384"/>
              <a:gd name="connsiteY0" fmla="*/ 0 h 6882560"/>
              <a:gd name="connsiteX1" fmla="*/ 6350384 w 6350384"/>
              <a:gd name="connsiteY1" fmla="*/ 6882560 h 6882560"/>
              <a:gd name="connsiteX2" fmla="*/ 4055218 w 6350384"/>
              <a:gd name="connsiteY2" fmla="*/ 6879925 h 6882560"/>
              <a:gd name="connsiteX3" fmla="*/ 0 w 6350384"/>
              <a:gd name="connsiteY3" fmla="*/ 617968 h 6882560"/>
              <a:gd name="connsiteX4" fmla="*/ 1235445 w 6350384"/>
              <a:gd name="connsiteY4" fmla="*/ 2065 h 6882560"/>
              <a:gd name="connsiteX5" fmla="*/ 6350384 w 6350384"/>
              <a:gd name="connsiteY5" fmla="*/ 0 h 6882560"/>
              <a:gd name="connsiteX0" fmla="*/ 6350384 w 6350384"/>
              <a:gd name="connsiteY0" fmla="*/ 0 h 6882560"/>
              <a:gd name="connsiteX1" fmla="*/ 6350384 w 6350384"/>
              <a:gd name="connsiteY1" fmla="*/ 6882560 h 6882560"/>
              <a:gd name="connsiteX2" fmla="*/ 3605833 w 6350384"/>
              <a:gd name="connsiteY2" fmla="*/ 6864295 h 6882560"/>
              <a:gd name="connsiteX3" fmla="*/ 0 w 6350384"/>
              <a:gd name="connsiteY3" fmla="*/ 617968 h 6882560"/>
              <a:gd name="connsiteX4" fmla="*/ 1235445 w 6350384"/>
              <a:gd name="connsiteY4" fmla="*/ 2065 h 6882560"/>
              <a:gd name="connsiteX5" fmla="*/ 6350384 w 6350384"/>
              <a:gd name="connsiteY5" fmla="*/ 0 h 6882560"/>
              <a:gd name="connsiteX0" fmla="*/ 6350384 w 6350384"/>
              <a:gd name="connsiteY0" fmla="*/ 0 h 6866929"/>
              <a:gd name="connsiteX1" fmla="*/ 6264414 w 6350384"/>
              <a:gd name="connsiteY1" fmla="*/ 6866929 h 6866929"/>
              <a:gd name="connsiteX2" fmla="*/ 3605833 w 6350384"/>
              <a:gd name="connsiteY2" fmla="*/ 6864295 h 6866929"/>
              <a:gd name="connsiteX3" fmla="*/ 0 w 6350384"/>
              <a:gd name="connsiteY3" fmla="*/ 617968 h 6866929"/>
              <a:gd name="connsiteX4" fmla="*/ 1235445 w 6350384"/>
              <a:gd name="connsiteY4" fmla="*/ 2065 h 6866929"/>
              <a:gd name="connsiteX5" fmla="*/ 6350384 w 6350384"/>
              <a:gd name="connsiteY5" fmla="*/ 0 h 6866929"/>
              <a:gd name="connsiteX0" fmla="*/ 6350384 w 7456260"/>
              <a:gd name="connsiteY0" fmla="*/ 0 h 6864295"/>
              <a:gd name="connsiteX1" fmla="*/ 7456260 w 7456260"/>
              <a:gd name="connsiteY1" fmla="*/ 6859114 h 6864295"/>
              <a:gd name="connsiteX2" fmla="*/ 3605833 w 7456260"/>
              <a:gd name="connsiteY2" fmla="*/ 6864295 h 6864295"/>
              <a:gd name="connsiteX3" fmla="*/ 0 w 7456260"/>
              <a:gd name="connsiteY3" fmla="*/ 617968 h 6864295"/>
              <a:gd name="connsiteX4" fmla="*/ 1235445 w 7456260"/>
              <a:gd name="connsiteY4" fmla="*/ 2065 h 6864295"/>
              <a:gd name="connsiteX5" fmla="*/ 6350384 w 7456260"/>
              <a:gd name="connsiteY5" fmla="*/ 0 h 6864295"/>
              <a:gd name="connsiteX0" fmla="*/ 7452353 w 7456260"/>
              <a:gd name="connsiteY0" fmla="*/ 0 h 6872110"/>
              <a:gd name="connsiteX1" fmla="*/ 7456260 w 7456260"/>
              <a:gd name="connsiteY1" fmla="*/ 6866929 h 6872110"/>
              <a:gd name="connsiteX2" fmla="*/ 3605833 w 7456260"/>
              <a:gd name="connsiteY2" fmla="*/ 6872110 h 6872110"/>
              <a:gd name="connsiteX3" fmla="*/ 0 w 7456260"/>
              <a:gd name="connsiteY3" fmla="*/ 625783 h 6872110"/>
              <a:gd name="connsiteX4" fmla="*/ 1235445 w 7456260"/>
              <a:gd name="connsiteY4" fmla="*/ 9880 h 6872110"/>
              <a:gd name="connsiteX5" fmla="*/ 7452353 w 7456260"/>
              <a:gd name="connsiteY5" fmla="*/ 0 h 6872110"/>
              <a:gd name="connsiteX0" fmla="*/ 7452353 w 7456260"/>
              <a:gd name="connsiteY0" fmla="*/ 132 h 6872242"/>
              <a:gd name="connsiteX1" fmla="*/ 7456260 w 7456260"/>
              <a:gd name="connsiteY1" fmla="*/ 6867061 h 6872242"/>
              <a:gd name="connsiteX2" fmla="*/ 3605833 w 7456260"/>
              <a:gd name="connsiteY2" fmla="*/ 6872242 h 6872242"/>
              <a:gd name="connsiteX3" fmla="*/ 0 w 7456260"/>
              <a:gd name="connsiteY3" fmla="*/ 625915 h 6872242"/>
              <a:gd name="connsiteX4" fmla="*/ 981816 w 7456260"/>
              <a:gd name="connsiteY4" fmla="*/ 0 h 6872242"/>
              <a:gd name="connsiteX5" fmla="*/ 7452353 w 7456260"/>
              <a:gd name="connsiteY5" fmla="*/ 132 h 6872242"/>
              <a:gd name="connsiteX0" fmla="*/ 7452353 w 7456260"/>
              <a:gd name="connsiteY0" fmla="*/ 132 h 6872242"/>
              <a:gd name="connsiteX1" fmla="*/ 7456260 w 7456260"/>
              <a:gd name="connsiteY1" fmla="*/ 6869447 h 6872242"/>
              <a:gd name="connsiteX2" fmla="*/ 3605833 w 7456260"/>
              <a:gd name="connsiteY2" fmla="*/ 6872242 h 6872242"/>
              <a:gd name="connsiteX3" fmla="*/ 0 w 7456260"/>
              <a:gd name="connsiteY3" fmla="*/ 625915 h 6872242"/>
              <a:gd name="connsiteX4" fmla="*/ 981816 w 7456260"/>
              <a:gd name="connsiteY4" fmla="*/ 0 h 6872242"/>
              <a:gd name="connsiteX5" fmla="*/ 7452353 w 7456260"/>
              <a:gd name="connsiteY5" fmla="*/ 132 h 6872242"/>
              <a:gd name="connsiteX0" fmla="*/ 7452353 w 7452357"/>
              <a:gd name="connsiteY0" fmla="*/ 132 h 6872242"/>
              <a:gd name="connsiteX1" fmla="*/ 7146220 w 7452357"/>
              <a:gd name="connsiteY1" fmla="*/ 6578332 h 6872242"/>
              <a:gd name="connsiteX2" fmla="*/ 3605833 w 7452357"/>
              <a:gd name="connsiteY2" fmla="*/ 6872242 h 6872242"/>
              <a:gd name="connsiteX3" fmla="*/ 0 w 7452357"/>
              <a:gd name="connsiteY3" fmla="*/ 625915 h 6872242"/>
              <a:gd name="connsiteX4" fmla="*/ 981816 w 7452357"/>
              <a:gd name="connsiteY4" fmla="*/ 0 h 6872242"/>
              <a:gd name="connsiteX5" fmla="*/ 7452353 w 7452357"/>
              <a:gd name="connsiteY5" fmla="*/ 132 h 6872242"/>
              <a:gd name="connsiteX0" fmla="*/ 7452353 w 7456260"/>
              <a:gd name="connsiteY0" fmla="*/ 132 h 6874220"/>
              <a:gd name="connsiteX1" fmla="*/ 7456260 w 7456260"/>
              <a:gd name="connsiteY1" fmla="*/ 6874220 h 6874220"/>
              <a:gd name="connsiteX2" fmla="*/ 3605833 w 7456260"/>
              <a:gd name="connsiteY2" fmla="*/ 6872242 h 6874220"/>
              <a:gd name="connsiteX3" fmla="*/ 0 w 7456260"/>
              <a:gd name="connsiteY3" fmla="*/ 625915 h 6874220"/>
              <a:gd name="connsiteX4" fmla="*/ 981816 w 7456260"/>
              <a:gd name="connsiteY4" fmla="*/ 0 h 6874220"/>
              <a:gd name="connsiteX5" fmla="*/ 7452353 w 7456260"/>
              <a:gd name="connsiteY5" fmla="*/ 132 h 6874220"/>
              <a:gd name="connsiteX0" fmla="*/ 7452353 w 7456260"/>
              <a:gd name="connsiteY0" fmla="*/ 132 h 6874628"/>
              <a:gd name="connsiteX1" fmla="*/ 7456260 w 7456260"/>
              <a:gd name="connsiteY1" fmla="*/ 6874220 h 6874628"/>
              <a:gd name="connsiteX2" fmla="*/ 3605833 w 7456260"/>
              <a:gd name="connsiteY2" fmla="*/ 6874628 h 6874628"/>
              <a:gd name="connsiteX3" fmla="*/ 0 w 7456260"/>
              <a:gd name="connsiteY3" fmla="*/ 625915 h 6874628"/>
              <a:gd name="connsiteX4" fmla="*/ 981816 w 7456260"/>
              <a:gd name="connsiteY4" fmla="*/ 0 h 6874628"/>
              <a:gd name="connsiteX5" fmla="*/ 7452353 w 7456260"/>
              <a:gd name="connsiteY5" fmla="*/ 132 h 6874628"/>
              <a:gd name="connsiteX0" fmla="*/ 7454738 w 7456260"/>
              <a:gd name="connsiteY0" fmla="*/ 2518 h 6874628"/>
              <a:gd name="connsiteX1" fmla="*/ 7456260 w 7456260"/>
              <a:gd name="connsiteY1" fmla="*/ 6874220 h 6874628"/>
              <a:gd name="connsiteX2" fmla="*/ 3605833 w 7456260"/>
              <a:gd name="connsiteY2" fmla="*/ 6874628 h 6874628"/>
              <a:gd name="connsiteX3" fmla="*/ 0 w 7456260"/>
              <a:gd name="connsiteY3" fmla="*/ 625915 h 6874628"/>
              <a:gd name="connsiteX4" fmla="*/ 981816 w 7456260"/>
              <a:gd name="connsiteY4" fmla="*/ 0 h 6874628"/>
              <a:gd name="connsiteX5" fmla="*/ 7454738 w 7456260"/>
              <a:gd name="connsiteY5" fmla="*/ 2518 h 6874628"/>
              <a:gd name="connsiteX0" fmla="*/ 7454739 w 7456260"/>
              <a:gd name="connsiteY0" fmla="*/ 2518 h 6874628"/>
              <a:gd name="connsiteX1" fmla="*/ 7456260 w 7456260"/>
              <a:gd name="connsiteY1" fmla="*/ 6874220 h 6874628"/>
              <a:gd name="connsiteX2" fmla="*/ 3605833 w 7456260"/>
              <a:gd name="connsiteY2" fmla="*/ 6874628 h 6874628"/>
              <a:gd name="connsiteX3" fmla="*/ 0 w 7456260"/>
              <a:gd name="connsiteY3" fmla="*/ 625915 h 6874628"/>
              <a:gd name="connsiteX4" fmla="*/ 981816 w 7456260"/>
              <a:gd name="connsiteY4" fmla="*/ 0 h 6874628"/>
              <a:gd name="connsiteX5" fmla="*/ 7454739 w 7456260"/>
              <a:gd name="connsiteY5" fmla="*/ 2518 h 6874628"/>
              <a:gd name="connsiteX0" fmla="*/ 7454740 w 7456260"/>
              <a:gd name="connsiteY0" fmla="*/ 132 h 6874628"/>
              <a:gd name="connsiteX1" fmla="*/ 7456260 w 7456260"/>
              <a:gd name="connsiteY1" fmla="*/ 6874220 h 6874628"/>
              <a:gd name="connsiteX2" fmla="*/ 3605833 w 7456260"/>
              <a:gd name="connsiteY2" fmla="*/ 6874628 h 6874628"/>
              <a:gd name="connsiteX3" fmla="*/ 0 w 7456260"/>
              <a:gd name="connsiteY3" fmla="*/ 625915 h 6874628"/>
              <a:gd name="connsiteX4" fmla="*/ 981816 w 7456260"/>
              <a:gd name="connsiteY4" fmla="*/ 0 h 6874628"/>
              <a:gd name="connsiteX5" fmla="*/ 7454740 w 7456260"/>
              <a:gd name="connsiteY5" fmla="*/ 132 h 6874628"/>
              <a:gd name="connsiteX0" fmla="*/ 7461896 w 7462036"/>
              <a:gd name="connsiteY0" fmla="*/ 132 h 6874628"/>
              <a:gd name="connsiteX1" fmla="*/ 7456260 w 7462036"/>
              <a:gd name="connsiteY1" fmla="*/ 6874220 h 6874628"/>
              <a:gd name="connsiteX2" fmla="*/ 3605833 w 7462036"/>
              <a:gd name="connsiteY2" fmla="*/ 6874628 h 6874628"/>
              <a:gd name="connsiteX3" fmla="*/ 0 w 7462036"/>
              <a:gd name="connsiteY3" fmla="*/ 625915 h 6874628"/>
              <a:gd name="connsiteX4" fmla="*/ 981816 w 7462036"/>
              <a:gd name="connsiteY4" fmla="*/ 0 h 6874628"/>
              <a:gd name="connsiteX5" fmla="*/ 7461896 w 7462036"/>
              <a:gd name="connsiteY5" fmla="*/ 132 h 6874628"/>
              <a:gd name="connsiteX0" fmla="*/ 7461896 w 7462036"/>
              <a:gd name="connsiteY0" fmla="*/ 132 h 6874628"/>
              <a:gd name="connsiteX1" fmla="*/ 7456260 w 7462036"/>
              <a:gd name="connsiteY1" fmla="*/ 6874220 h 6874628"/>
              <a:gd name="connsiteX2" fmla="*/ 3605833 w 7462036"/>
              <a:gd name="connsiteY2" fmla="*/ 6874628 h 6874628"/>
              <a:gd name="connsiteX3" fmla="*/ 0 w 7462036"/>
              <a:gd name="connsiteY3" fmla="*/ 625915 h 6874628"/>
              <a:gd name="connsiteX4" fmla="*/ 1248039 w 7462036"/>
              <a:gd name="connsiteY4" fmla="*/ 0 h 6874628"/>
              <a:gd name="connsiteX5" fmla="*/ 7461896 w 7462036"/>
              <a:gd name="connsiteY5" fmla="*/ 132 h 6874628"/>
              <a:gd name="connsiteX0" fmla="*/ 7461896 w 7462036"/>
              <a:gd name="connsiteY0" fmla="*/ 132 h 6874628"/>
              <a:gd name="connsiteX1" fmla="*/ 7456260 w 7462036"/>
              <a:gd name="connsiteY1" fmla="*/ 6874220 h 6874628"/>
              <a:gd name="connsiteX2" fmla="*/ 3605833 w 7462036"/>
              <a:gd name="connsiteY2" fmla="*/ 6874628 h 6874628"/>
              <a:gd name="connsiteX3" fmla="*/ 0 w 7462036"/>
              <a:gd name="connsiteY3" fmla="*/ 625915 h 6874628"/>
              <a:gd name="connsiteX4" fmla="*/ 1259964 w 7462036"/>
              <a:gd name="connsiteY4" fmla="*/ 0 h 6874628"/>
              <a:gd name="connsiteX5" fmla="*/ 7461896 w 7462036"/>
              <a:gd name="connsiteY5" fmla="*/ 132 h 6874628"/>
              <a:gd name="connsiteX0" fmla="*/ 7440432 w 7440572"/>
              <a:gd name="connsiteY0" fmla="*/ 132 h 6874628"/>
              <a:gd name="connsiteX1" fmla="*/ 7434796 w 7440572"/>
              <a:gd name="connsiteY1" fmla="*/ 6874220 h 6874628"/>
              <a:gd name="connsiteX2" fmla="*/ 3584369 w 7440572"/>
              <a:gd name="connsiteY2" fmla="*/ 6874628 h 6874628"/>
              <a:gd name="connsiteX3" fmla="*/ 0 w 7440572"/>
              <a:gd name="connsiteY3" fmla="*/ 678429 h 6874628"/>
              <a:gd name="connsiteX4" fmla="*/ 1238500 w 7440572"/>
              <a:gd name="connsiteY4" fmla="*/ 0 h 6874628"/>
              <a:gd name="connsiteX5" fmla="*/ 7440432 w 7440572"/>
              <a:gd name="connsiteY5" fmla="*/ 132 h 6874628"/>
              <a:gd name="connsiteX0" fmla="*/ 7459511 w 7459651"/>
              <a:gd name="connsiteY0" fmla="*/ 132 h 6874628"/>
              <a:gd name="connsiteX1" fmla="*/ 7453875 w 7459651"/>
              <a:gd name="connsiteY1" fmla="*/ 6874220 h 6874628"/>
              <a:gd name="connsiteX2" fmla="*/ 3603448 w 7459651"/>
              <a:gd name="connsiteY2" fmla="*/ 6874628 h 6874628"/>
              <a:gd name="connsiteX3" fmla="*/ 0 w 7459651"/>
              <a:gd name="connsiteY3" fmla="*/ 635462 h 6874628"/>
              <a:gd name="connsiteX4" fmla="*/ 1257579 w 7459651"/>
              <a:gd name="connsiteY4" fmla="*/ 0 h 6874628"/>
              <a:gd name="connsiteX5" fmla="*/ 7459511 w 7459651"/>
              <a:gd name="connsiteY5" fmla="*/ 132 h 6874628"/>
              <a:gd name="connsiteX0" fmla="*/ 7826788 w 7826928"/>
              <a:gd name="connsiteY0" fmla="*/ 132 h 6874628"/>
              <a:gd name="connsiteX1" fmla="*/ 7821152 w 7826928"/>
              <a:gd name="connsiteY1" fmla="*/ 6874220 h 6874628"/>
              <a:gd name="connsiteX2" fmla="*/ 3970725 w 7826928"/>
              <a:gd name="connsiteY2" fmla="*/ 6874628 h 6874628"/>
              <a:gd name="connsiteX3" fmla="*/ 0 w 7826928"/>
              <a:gd name="connsiteY3" fmla="*/ 2901 h 6874628"/>
              <a:gd name="connsiteX4" fmla="*/ 1624856 w 7826928"/>
              <a:gd name="connsiteY4" fmla="*/ 0 h 6874628"/>
              <a:gd name="connsiteX5" fmla="*/ 7826788 w 7826928"/>
              <a:gd name="connsiteY5" fmla="*/ 132 h 6874628"/>
              <a:gd name="connsiteX0" fmla="*/ 7826788 w 7826928"/>
              <a:gd name="connsiteY0" fmla="*/ 0 h 6874496"/>
              <a:gd name="connsiteX1" fmla="*/ 7821152 w 7826928"/>
              <a:gd name="connsiteY1" fmla="*/ 6874088 h 6874496"/>
              <a:gd name="connsiteX2" fmla="*/ 3970725 w 7826928"/>
              <a:gd name="connsiteY2" fmla="*/ 6874496 h 6874496"/>
              <a:gd name="connsiteX3" fmla="*/ 0 w 7826928"/>
              <a:gd name="connsiteY3" fmla="*/ 2769 h 6874496"/>
              <a:gd name="connsiteX4" fmla="*/ 7826788 w 7826928"/>
              <a:gd name="connsiteY4" fmla="*/ 0 h 6874496"/>
              <a:gd name="connsiteX0" fmla="*/ 7826788 w 7826928"/>
              <a:gd name="connsiteY0" fmla="*/ 0 h 6874496"/>
              <a:gd name="connsiteX1" fmla="*/ 7821152 w 7826928"/>
              <a:gd name="connsiteY1" fmla="*/ 6874088 h 6874496"/>
              <a:gd name="connsiteX2" fmla="*/ 3970725 w 7826928"/>
              <a:gd name="connsiteY2" fmla="*/ 6874496 h 6874496"/>
              <a:gd name="connsiteX3" fmla="*/ 0 w 7826928"/>
              <a:gd name="connsiteY3" fmla="*/ 2769 h 6874496"/>
              <a:gd name="connsiteX4" fmla="*/ 7826788 w 7826928"/>
              <a:gd name="connsiteY4" fmla="*/ 0 h 6874496"/>
              <a:gd name="connsiteX0" fmla="*/ 7821169 w 7821309"/>
              <a:gd name="connsiteY0" fmla="*/ 0 h 6874496"/>
              <a:gd name="connsiteX1" fmla="*/ 7815533 w 7821309"/>
              <a:gd name="connsiteY1" fmla="*/ 6874088 h 6874496"/>
              <a:gd name="connsiteX2" fmla="*/ 3965106 w 7821309"/>
              <a:gd name="connsiteY2" fmla="*/ 6874496 h 6874496"/>
              <a:gd name="connsiteX3" fmla="*/ 0 w 7821309"/>
              <a:gd name="connsiteY3" fmla="*/ 2769 h 6874496"/>
              <a:gd name="connsiteX4" fmla="*/ 7821169 w 7821309"/>
              <a:gd name="connsiteY4" fmla="*/ 0 h 6874496"/>
              <a:gd name="connsiteX0" fmla="*/ 7821169 w 7821309"/>
              <a:gd name="connsiteY0" fmla="*/ 0 h 6874496"/>
              <a:gd name="connsiteX1" fmla="*/ 7815533 w 7821309"/>
              <a:gd name="connsiteY1" fmla="*/ 6874088 h 6874496"/>
              <a:gd name="connsiteX2" fmla="*/ 3965106 w 7821309"/>
              <a:gd name="connsiteY2" fmla="*/ 6874496 h 6874496"/>
              <a:gd name="connsiteX3" fmla="*/ 0 w 7821309"/>
              <a:gd name="connsiteY3" fmla="*/ 382 h 6874496"/>
              <a:gd name="connsiteX4" fmla="*/ 7821169 w 7821309"/>
              <a:gd name="connsiteY4" fmla="*/ 0 h 687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21309" h="6874496">
                <a:moveTo>
                  <a:pt x="7821169" y="0"/>
                </a:moveTo>
                <a:cubicBezTo>
                  <a:pt x="7822471" y="2288976"/>
                  <a:pt x="7814231" y="4585112"/>
                  <a:pt x="7815533" y="6874088"/>
                </a:cubicBezTo>
                <a:lnTo>
                  <a:pt x="3965106" y="6874496"/>
                </a:lnTo>
                <a:lnTo>
                  <a:pt x="0" y="382"/>
                </a:lnTo>
                <a:lnTo>
                  <a:pt x="7821169" y="0"/>
                </a:lnTo>
                <a:close/>
              </a:path>
            </a:pathLst>
          </a:custGeom>
          <a:gradFill>
            <a:gsLst>
              <a:gs pos="84000">
                <a:schemeClr val="bg2"/>
              </a:gs>
              <a:gs pos="60000">
                <a:schemeClr val="accent1"/>
              </a:gs>
              <a:gs pos="30000">
                <a:schemeClr val="tx2"/>
              </a:gs>
              <a:gs pos="0">
                <a:schemeClr val="accent5"/>
              </a:gs>
            </a:gsLst>
            <a:lin ang="19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6" name="Freeform 25"/>
          <p:cNvSpPr/>
          <p:nvPr userDrawn="1"/>
        </p:nvSpPr>
        <p:spPr bwMode="auto">
          <a:xfrm>
            <a:off x="-2800" y="0"/>
            <a:ext cx="4500565" cy="2260768"/>
          </a:xfrm>
          <a:custGeom>
            <a:avLst/>
            <a:gdLst>
              <a:gd name="connsiteX0" fmla="*/ 0 w 4500116"/>
              <a:gd name="connsiteY0" fmla="*/ 0 h 2593736"/>
              <a:gd name="connsiteX1" fmla="*/ 4500116 w 4500116"/>
              <a:gd name="connsiteY1" fmla="*/ 0 h 2593736"/>
              <a:gd name="connsiteX2" fmla="*/ 4496532 w 4500116"/>
              <a:gd name="connsiteY2" fmla="*/ 2066 h 2593736"/>
              <a:gd name="connsiteX3" fmla="*/ 2892488 w 4500116"/>
              <a:gd name="connsiteY3" fmla="*/ 2777 h 2593736"/>
              <a:gd name="connsiteX4" fmla="*/ 3292348 w 4500116"/>
              <a:gd name="connsiteY4" fmla="*/ 696123 h 2593736"/>
              <a:gd name="connsiteX5" fmla="*/ 0 w 4500116"/>
              <a:gd name="connsiteY5" fmla="*/ 2593736 h 2593736"/>
              <a:gd name="connsiteX6" fmla="*/ 0 w 4500116"/>
              <a:gd name="connsiteY6" fmla="*/ 0 h 2593736"/>
              <a:gd name="connsiteX0" fmla="*/ 0 w 4500116"/>
              <a:gd name="connsiteY0" fmla="*/ 0 h 2593736"/>
              <a:gd name="connsiteX1" fmla="*/ 4500116 w 4500116"/>
              <a:gd name="connsiteY1" fmla="*/ 0 h 2593736"/>
              <a:gd name="connsiteX2" fmla="*/ 3447340 w 4500116"/>
              <a:gd name="connsiteY2" fmla="*/ 2066 h 2593736"/>
              <a:gd name="connsiteX3" fmla="*/ 2892488 w 4500116"/>
              <a:gd name="connsiteY3" fmla="*/ 2777 h 2593736"/>
              <a:gd name="connsiteX4" fmla="*/ 3292348 w 4500116"/>
              <a:gd name="connsiteY4" fmla="*/ 696123 h 2593736"/>
              <a:gd name="connsiteX5" fmla="*/ 0 w 4500116"/>
              <a:gd name="connsiteY5" fmla="*/ 2593736 h 2593736"/>
              <a:gd name="connsiteX6" fmla="*/ 0 w 4500116"/>
              <a:gd name="connsiteY6" fmla="*/ 0 h 2593736"/>
              <a:gd name="connsiteX0" fmla="*/ 0 w 3447340"/>
              <a:gd name="connsiteY0" fmla="*/ 0 h 2593736"/>
              <a:gd name="connsiteX1" fmla="*/ 2019214 w 3447340"/>
              <a:gd name="connsiteY1" fmla="*/ 0 h 2593736"/>
              <a:gd name="connsiteX2" fmla="*/ 3447340 w 3447340"/>
              <a:gd name="connsiteY2" fmla="*/ 2066 h 2593736"/>
              <a:gd name="connsiteX3" fmla="*/ 2892488 w 3447340"/>
              <a:gd name="connsiteY3" fmla="*/ 2777 h 2593736"/>
              <a:gd name="connsiteX4" fmla="*/ 3292348 w 3447340"/>
              <a:gd name="connsiteY4" fmla="*/ 696123 h 2593736"/>
              <a:gd name="connsiteX5" fmla="*/ 0 w 3447340"/>
              <a:gd name="connsiteY5" fmla="*/ 2593736 h 2593736"/>
              <a:gd name="connsiteX6" fmla="*/ 0 w 3447340"/>
              <a:gd name="connsiteY6" fmla="*/ 0 h 2593736"/>
              <a:gd name="connsiteX0" fmla="*/ 0 w 3292348"/>
              <a:gd name="connsiteY0" fmla="*/ 1577 h 2595313"/>
              <a:gd name="connsiteX1" fmla="*/ 2019214 w 3292348"/>
              <a:gd name="connsiteY1" fmla="*/ 1577 h 2595313"/>
              <a:gd name="connsiteX2" fmla="*/ 2857170 w 3292348"/>
              <a:gd name="connsiteY2" fmla="*/ 0 h 2595313"/>
              <a:gd name="connsiteX3" fmla="*/ 2892488 w 3292348"/>
              <a:gd name="connsiteY3" fmla="*/ 4354 h 2595313"/>
              <a:gd name="connsiteX4" fmla="*/ 3292348 w 3292348"/>
              <a:gd name="connsiteY4" fmla="*/ 697700 h 2595313"/>
              <a:gd name="connsiteX5" fmla="*/ 0 w 3292348"/>
              <a:gd name="connsiteY5" fmla="*/ 2595313 h 2595313"/>
              <a:gd name="connsiteX6" fmla="*/ 0 w 3292348"/>
              <a:gd name="connsiteY6" fmla="*/ 1577 h 2595313"/>
              <a:gd name="connsiteX0" fmla="*/ 0 w 3292348"/>
              <a:gd name="connsiteY0" fmla="*/ 1577 h 2595313"/>
              <a:gd name="connsiteX1" fmla="*/ 2019214 w 3292348"/>
              <a:gd name="connsiteY1" fmla="*/ 1577 h 2595313"/>
              <a:gd name="connsiteX2" fmla="*/ 2857170 w 3292348"/>
              <a:gd name="connsiteY2" fmla="*/ 0 h 2595313"/>
              <a:gd name="connsiteX3" fmla="*/ 3052781 w 3292348"/>
              <a:gd name="connsiteY3" fmla="*/ 711 h 2595313"/>
              <a:gd name="connsiteX4" fmla="*/ 3292348 w 3292348"/>
              <a:gd name="connsiteY4" fmla="*/ 697700 h 2595313"/>
              <a:gd name="connsiteX5" fmla="*/ 0 w 3292348"/>
              <a:gd name="connsiteY5" fmla="*/ 2595313 h 2595313"/>
              <a:gd name="connsiteX6" fmla="*/ 0 w 3292348"/>
              <a:gd name="connsiteY6" fmla="*/ 1577 h 2595313"/>
              <a:gd name="connsiteX0" fmla="*/ 0 w 3503644"/>
              <a:gd name="connsiteY0" fmla="*/ 1577 h 2595313"/>
              <a:gd name="connsiteX1" fmla="*/ 2019214 w 3503644"/>
              <a:gd name="connsiteY1" fmla="*/ 1577 h 2595313"/>
              <a:gd name="connsiteX2" fmla="*/ 2857170 w 3503644"/>
              <a:gd name="connsiteY2" fmla="*/ 0 h 2595313"/>
              <a:gd name="connsiteX3" fmla="*/ 3052781 w 3503644"/>
              <a:gd name="connsiteY3" fmla="*/ 711 h 2595313"/>
              <a:gd name="connsiteX4" fmla="*/ 3503644 w 3503644"/>
              <a:gd name="connsiteY4" fmla="*/ 577480 h 2595313"/>
              <a:gd name="connsiteX5" fmla="*/ 0 w 3503644"/>
              <a:gd name="connsiteY5" fmla="*/ 2595313 h 2595313"/>
              <a:gd name="connsiteX6" fmla="*/ 0 w 3503644"/>
              <a:gd name="connsiteY6" fmla="*/ 1577 h 2595313"/>
              <a:gd name="connsiteX0" fmla="*/ 21166 w 3524810"/>
              <a:gd name="connsiteY0" fmla="*/ 1577 h 2612247"/>
              <a:gd name="connsiteX1" fmla="*/ 2040380 w 3524810"/>
              <a:gd name="connsiteY1" fmla="*/ 1577 h 2612247"/>
              <a:gd name="connsiteX2" fmla="*/ 2878336 w 3524810"/>
              <a:gd name="connsiteY2" fmla="*/ 0 h 2612247"/>
              <a:gd name="connsiteX3" fmla="*/ 3073947 w 3524810"/>
              <a:gd name="connsiteY3" fmla="*/ 711 h 2612247"/>
              <a:gd name="connsiteX4" fmla="*/ 3524810 w 3524810"/>
              <a:gd name="connsiteY4" fmla="*/ 577480 h 2612247"/>
              <a:gd name="connsiteX5" fmla="*/ 0 w 3524810"/>
              <a:gd name="connsiteY5" fmla="*/ 2612247 h 2612247"/>
              <a:gd name="connsiteX6" fmla="*/ 21166 w 3524810"/>
              <a:gd name="connsiteY6" fmla="*/ 1577 h 2612247"/>
              <a:gd name="connsiteX0" fmla="*/ 0 w 3529044"/>
              <a:gd name="connsiteY0" fmla="*/ 1577 h 2612247"/>
              <a:gd name="connsiteX1" fmla="*/ 2044614 w 3529044"/>
              <a:gd name="connsiteY1" fmla="*/ 1577 h 2612247"/>
              <a:gd name="connsiteX2" fmla="*/ 2882570 w 3529044"/>
              <a:gd name="connsiteY2" fmla="*/ 0 h 2612247"/>
              <a:gd name="connsiteX3" fmla="*/ 3078181 w 3529044"/>
              <a:gd name="connsiteY3" fmla="*/ 711 h 2612247"/>
              <a:gd name="connsiteX4" fmla="*/ 3529044 w 3529044"/>
              <a:gd name="connsiteY4" fmla="*/ 577480 h 2612247"/>
              <a:gd name="connsiteX5" fmla="*/ 4234 w 3529044"/>
              <a:gd name="connsiteY5" fmla="*/ 2612247 h 2612247"/>
              <a:gd name="connsiteX6" fmla="*/ 0 w 3529044"/>
              <a:gd name="connsiteY6" fmla="*/ 1577 h 2612247"/>
              <a:gd name="connsiteX0" fmla="*/ 0 w 3529044"/>
              <a:gd name="connsiteY0" fmla="*/ 1577 h 3014583"/>
              <a:gd name="connsiteX1" fmla="*/ 2044614 w 3529044"/>
              <a:gd name="connsiteY1" fmla="*/ 1577 h 3014583"/>
              <a:gd name="connsiteX2" fmla="*/ 2882570 w 3529044"/>
              <a:gd name="connsiteY2" fmla="*/ 0 h 3014583"/>
              <a:gd name="connsiteX3" fmla="*/ 3078181 w 3529044"/>
              <a:gd name="connsiteY3" fmla="*/ 711 h 3014583"/>
              <a:gd name="connsiteX4" fmla="*/ 3529044 w 3529044"/>
              <a:gd name="connsiteY4" fmla="*/ 577480 h 3014583"/>
              <a:gd name="connsiteX5" fmla="*/ 4234 w 3529044"/>
              <a:gd name="connsiteY5" fmla="*/ 3014583 h 3014583"/>
              <a:gd name="connsiteX6" fmla="*/ 0 w 3529044"/>
              <a:gd name="connsiteY6" fmla="*/ 1577 h 3014583"/>
              <a:gd name="connsiteX0" fmla="*/ 0 w 4891500"/>
              <a:gd name="connsiteY0" fmla="*/ 1577 h 3014583"/>
              <a:gd name="connsiteX1" fmla="*/ 2044614 w 4891500"/>
              <a:gd name="connsiteY1" fmla="*/ 1577 h 3014583"/>
              <a:gd name="connsiteX2" fmla="*/ 2882570 w 4891500"/>
              <a:gd name="connsiteY2" fmla="*/ 0 h 3014583"/>
              <a:gd name="connsiteX3" fmla="*/ 3078181 w 4891500"/>
              <a:gd name="connsiteY3" fmla="*/ 711 h 3014583"/>
              <a:gd name="connsiteX4" fmla="*/ 4891500 w 4891500"/>
              <a:gd name="connsiteY4" fmla="*/ 522616 h 3014583"/>
              <a:gd name="connsiteX5" fmla="*/ 4234 w 4891500"/>
              <a:gd name="connsiteY5" fmla="*/ 3014583 h 3014583"/>
              <a:gd name="connsiteX6" fmla="*/ 0 w 4891500"/>
              <a:gd name="connsiteY6" fmla="*/ 1577 h 3014583"/>
              <a:gd name="connsiteX0" fmla="*/ 0 w 4891500"/>
              <a:gd name="connsiteY0" fmla="*/ 1577 h 3014583"/>
              <a:gd name="connsiteX1" fmla="*/ 2044614 w 4891500"/>
              <a:gd name="connsiteY1" fmla="*/ 1577 h 3014583"/>
              <a:gd name="connsiteX2" fmla="*/ 2882570 w 4891500"/>
              <a:gd name="connsiteY2" fmla="*/ 0 h 3014583"/>
              <a:gd name="connsiteX3" fmla="*/ 4797253 w 4891500"/>
              <a:gd name="connsiteY3" fmla="*/ 711 h 3014583"/>
              <a:gd name="connsiteX4" fmla="*/ 4891500 w 4891500"/>
              <a:gd name="connsiteY4" fmla="*/ 522616 h 3014583"/>
              <a:gd name="connsiteX5" fmla="*/ 4234 w 4891500"/>
              <a:gd name="connsiteY5" fmla="*/ 3014583 h 3014583"/>
              <a:gd name="connsiteX6" fmla="*/ 0 w 4891500"/>
              <a:gd name="connsiteY6" fmla="*/ 1577 h 3014583"/>
              <a:gd name="connsiteX0" fmla="*/ 0 w 4891500"/>
              <a:gd name="connsiteY0" fmla="*/ 19154 h 3032160"/>
              <a:gd name="connsiteX1" fmla="*/ 2044614 w 4891500"/>
              <a:gd name="connsiteY1" fmla="*/ 19154 h 3032160"/>
              <a:gd name="connsiteX2" fmla="*/ 2882570 w 4891500"/>
              <a:gd name="connsiteY2" fmla="*/ 17577 h 3032160"/>
              <a:gd name="connsiteX3" fmla="*/ 4769821 w 4891500"/>
              <a:gd name="connsiteY3" fmla="*/ 0 h 3032160"/>
              <a:gd name="connsiteX4" fmla="*/ 4891500 w 4891500"/>
              <a:gd name="connsiteY4" fmla="*/ 540193 h 3032160"/>
              <a:gd name="connsiteX5" fmla="*/ 4234 w 4891500"/>
              <a:gd name="connsiteY5" fmla="*/ 3032160 h 3032160"/>
              <a:gd name="connsiteX6" fmla="*/ 0 w 4891500"/>
              <a:gd name="connsiteY6" fmla="*/ 19154 h 3032160"/>
              <a:gd name="connsiteX0" fmla="*/ 0 w 4785992"/>
              <a:gd name="connsiteY0" fmla="*/ 19154 h 3032160"/>
              <a:gd name="connsiteX1" fmla="*/ 2044614 w 4785992"/>
              <a:gd name="connsiteY1" fmla="*/ 19154 h 3032160"/>
              <a:gd name="connsiteX2" fmla="*/ 2882570 w 4785992"/>
              <a:gd name="connsiteY2" fmla="*/ 17577 h 3032160"/>
              <a:gd name="connsiteX3" fmla="*/ 4769821 w 4785992"/>
              <a:gd name="connsiteY3" fmla="*/ 0 h 3032160"/>
              <a:gd name="connsiteX4" fmla="*/ 4785992 w 4785992"/>
              <a:gd name="connsiteY4" fmla="*/ 630070 h 3032160"/>
              <a:gd name="connsiteX5" fmla="*/ 4234 w 4785992"/>
              <a:gd name="connsiteY5" fmla="*/ 3032160 h 3032160"/>
              <a:gd name="connsiteX6" fmla="*/ 0 w 4785992"/>
              <a:gd name="connsiteY6" fmla="*/ 19154 h 3032160"/>
              <a:gd name="connsiteX0" fmla="*/ 0 w 4785992"/>
              <a:gd name="connsiteY0" fmla="*/ 19154 h 3032160"/>
              <a:gd name="connsiteX1" fmla="*/ 2044614 w 4785992"/>
              <a:gd name="connsiteY1" fmla="*/ 19154 h 3032160"/>
              <a:gd name="connsiteX2" fmla="*/ 2882570 w 4785992"/>
              <a:gd name="connsiteY2" fmla="*/ 17577 h 3032160"/>
              <a:gd name="connsiteX3" fmla="*/ 4769821 w 4785992"/>
              <a:gd name="connsiteY3" fmla="*/ 0 h 3032160"/>
              <a:gd name="connsiteX4" fmla="*/ 4785992 w 4785992"/>
              <a:gd name="connsiteY4" fmla="*/ 630070 h 3032160"/>
              <a:gd name="connsiteX5" fmla="*/ 4234 w 4785992"/>
              <a:gd name="connsiteY5" fmla="*/ 3032160 h 3032160"/>
              <a:gd name="connsiteX6" fmla="*/ 0 w 4785992"/>
              <a:gd name="connsiteY6" fmla="*/ 19154 h 3032160"/>
              <a:gd name="connsiteX0" fmla="*/ 0 w 4785992"/>
              <a:gd name="connsiteY0" fmla="*/ 19154 h 3032160"/>
              <a:gd name="connsiteX1" fmla="*/ 2044614 w 4785992"/>
              <a:gd name="connsiteY1" fmla="*/ 19154 h 3032160"/>
              <a:gd name="connsiteX2" fmla="*/ 2882570 w 4785992"/>
              <a:gd name="connsiteY2" fmla="*/ 17577 h 3032160"/>
              <a:gd name="connsiteX3" fmla="*/ 4769821 w 4785992"/>
              <a:gd name="connsiteY3" fmla="*/ 0 h 3032160"/>
              <a:gd name="connsiteX4" fmla="*/ 4785992 w 4785992"/>
              <a:gd name="connsiteY4" fmla="*/ 630070 h 3032160"/>
              <a:gd name="connsiteX5" fmla="*/ 4234 w 4785992"/>
              <a:gd name="connsiteY5" fmla="*/ 3032160 h 3032160"/>
              <a:gd name="connsiteX6" fmla="*/ 0 w 4785992"/>
              <a:gd name="connsiteY6" fmla="*/ 19154 h 3032160"/>
              <a:gd name="connsiteX0" fmla="*/ 0 w 4785992"/>
              <a:gd name="connsiteY0" fmla="*/ 3523 h 3016529"/>
              <a:gd name="connsiteX1" fmla="*/ 2044614 w 4785992"/>
              <a:gd name="connsiteY1" fmla="*/ 3523 h 3016529"/>
              <a:gd name="connsiteX2" fmla="*/ 2882570 w 4785992"/>
              <a:gd name="connsiteY2" fmla="*/ 1946 h 3016529"/>
              <a:gd name="connsiteX3" fmla="*/ 4765913 w 4785992"/>
              <a:gd name="connsiteY3" fmla="*/ 0 h 3016529"/>
              <a:gd name="connsiteX4" fmla="*/ 4785992 w 4785992"/>
              <a:gd name="connsiteY4" fmla="*/ 614439 h 3016529"/>
              <a:gd name="connsiteX5" fmla="*/ 4234 w 4785992"/>
              <a:gd name="connsiteY5" fmla="*/ 3016529 h 3016529"/>
              <a:gd name="connsiteX6" fmla="*/ 0 w 4785992"/>
              <a:gd name="connsiteY6" fmla="*/ 3523 h 3016529"/>
              <a:gd name="connsiteX0" fmla="*/ 0 w 6004163"/>
              <a:gd name="connsiteY0" fmla="*/ 1577 h 3014583"/>
              <a:gd name="connsiteX1" fmla="*/ 2044614 w 6004163"/>
              <a:gd name="connsiteY1" fmla="*/ 1577 h 3014583"/>
              <a:gd name="connsiteX2" fmla="*/ 2882570 w 6004163"/>
              <a:gd name="connsiteY2" fmla="*/ 0 h 3014583"/>
              <a:gd name="connsiteX3" fmla="*/ 6004163 w 6004163"/>
              <a:gd name="connsiteY3" fmla="*/ 7579 h 3014583"/>
              <a:gd name="connsiteX4" fmla="*/ 4785992 w 6004163"/>
              <a:gd name="connsiteY4" fmla="*/ 612493 h 3014583"/>
              <a:gd name="connsiteX5" fmla="*/ 4234 w 6004163"/>
              <a:gd name="connsiteY5" fmla="*/ 3014583 h 3014583"/>
              <a:gd name="connsiteX6" fmla="*/ 0 w 6004163"/>
              <a:gd name="connsiteY6" fmla="*/ 1577 h 3014583"/>
              <a:gd name="connsiteX0" fmla="*/ 0 w 6004163"/>
              <a:gd name="connsiteY0" fmla="*/ 1577 h 3014583"/>
              <a:gd name="connsiteX1" fmla="*/ 2044614 w 6004163"/>
              <a:gd name="connsiteY1" fmla="*/ 1577 h 3014583"/>
              <a:gd name="connsiteX2" fmla="*/ 2882570 w 6004163"/>
              <a:gd name="connsiteY2" fmla="*/ 0 h 3014583"/>
              <a:gd name="connsiteX3" fmla="*/ 6004163 w 6004163"/>
              <a:gd name="connsiteY3" fmla="*/ 115 h 3014583"/>
              <a:gd name="connsiteX4" fmla="*/ 4785992 w 6004163"/>
              <a:gd name="connsiteY4" fmla="*/ 612493 h 3014583"/>
              <a:gd name="connsiteX5" fmla="*/ 4234 w 6004163"/>
              <a:gd name="connsiteY5" fmla="*/ 3014583 h 3014583"/>
              <a:gd name="connsiteX6" fmla="*/ 0 w 6004163"/>
              <a:gd name="connsiteY6" fmla="*/ 1577 h 3014583"/>
              <a:gd name="connsiteX0" fmla="*/ 0 w 6004163"/>
              <a:gd name="connsiteY0" fmla="*/ 5195 h 3018201"/>
              <a:gd name="connsiteX1" fmla="*/ 2044614 w 6004163"/>
              <a:gd name="connsiteY1" fmla="*/ 5195 h 3018201"/>
              <a:gd name="connsiteX2" fmla="*/ 2882570 w 6004163"/>
              <a:gd name="connsiteY2" fmla="*/ 3618 h 3018201"/>
              <a:gd name="connsiteX3" fmla="*/ 6004163 w 6004163"/>
              <a:gd name="connsiteY3" fmla="*/ 0 h 3018201"/>
              <a:gd name="connsiteX4" fmla="*/ 4785992 w 6004163"/>
              <a:gd name="connsiteY4" fmla="*/ 616111 h 3018201"/>
              <a:gd name="connsiteX5" fmla="*/ 4234 w 6004163"/>
              <a:gd name="connsiteY5" fmla="*/ 3018201 h 3018201"/>
              <a:gd name="connsiteX6" fmla="*/ 0 w 6004163"/>
              <a:gd name="connsiteY6" fmla="*/ 5195 h 3018201"/>
              <a:gd name="connsiteX0" fmla="*/ 0 w 6004163"/>
              <a:gd name="connsiteY0" fmla="*/ 1463 h 3018201"/>
              <a:gd name="connsiteX1" fmla="*/ 2044614 w 6004163"/>
              <a:gd name="connsiteY1" fmla="*/ 5195 h 3018201"/>
              <a:gd name="connsiteX2" fmla="*/ 2882570 w 6004163"/>
              <a:gd name="connsiteY2" fmla="*/ 3618 h 3018201"/>
              <a:gd name="connsiteX3" fmla="*/ 6004163 w 6004163"/>
              <a:gd name="connsiteY3" fmla="*/ 0 h 3018201"/>
              <a:gd name="connsiteX4" fmla="*/ 4785992 w 6004163"/>
              <a:gd name="connsiteY4" fmla="*/ 616111 h 3018201"/>
              <a:gd name="connsiteX5" fmla="*/ 4234 w 6004163"/>
              <a:gd name="connsiteY5" fmla="*/ 3018201 h 3018201"/>
              <a:gd name="connsiteX6" fmla="*/ 0 w 6004163"/>
              <a:gd name="connsiteY6" fmla="*/ 1463 h 3018201"/>
              <a:gd name="connsiteX0" fmla="*/ 59238 w 5999953"/>
              <a:gd name="connsiteY0" fmla="*/ 292578 h 3018201"/>
              <a:gd name="connsiteX1" fmla="*/ 2040404 w 5999953"/>
              <a:gd name="connsiteY1" fmla="*/ 5195 h 3018201"/>
              <a:gd name="connsiteX2" fmla="*/ 2878360 w 5999953"/>
              <a:gd name="connsiteY2" fmla="*/ 3618 h 3018201"/>
              <a:gd name="connsiteX3" fmla="*/ 5999953 w 5999953"/>
              <a:gd name="connsiteY3" fmla="*/ 0 h 3018201"/>
              <a:gd name="connsiteX4" fmla="*/ 4781782 w 5999953"/>
              <a:gd name="connsiteY4" fmla="*/ 616111 h 3018201"/>
              <a:gd name="connsiteX5" fmla="*/ 24 w 5999953"/>
              <a:gd name="connsiteY5" fmla="*/ 3018201 h 3018201"/>
              <a:gd name="connsiteX6" fmla="*/ 59238 w 5999953"/>
              <a:gd name="connsiteY6" fmla="*/ 292578 h 3018201"/>
              <a:gd name="connsiteX0" fmla="*/ 0 w 6007896"/>
              <a:gd name="connsiteY0" fmla="*/ 1463 h 3018201"/>
              <a:gd name="connsiteX1" fmla="*/ 2048347 w 6007896"/>
              <a:gd name="connsiteY1" fmla="*/ 5195 h 3018201"/>
              <a:gd name="connsiteX2" fmla="*/ 2886303 w 6007896"/>
              <a:gd name="connsiteY2" fmla="*/ 3618 h 3018201"/>
              <a:gd name="connsiteX3" fmla="*/ 6007896 w 6007896"/>
              <a:gd name="connsiteY3" fmla="*/ 0 h 3018201"/>
              <a:gd name="connsiteX4" fmla="*/ 4789725 w 6007896"/>
              <a:gd name="connsiteY4" fmla="*/ 616111 h 3018201"/>
              <a:gd name="connsiteX5" fmla="*/ 7967 w 6007896"/>
              <a:gd name="connsiteY5" fmla="*/ 3018201 h 3018201"/>
              <a:gd name="connsiteX6" fmla="*/ 0 w 6007896"/>
              <a:gd name="connsiteY6" fmla="*/ 1463 h 3018201"/>
              <a:gd name="connsiteX0" fmla="*/ 0 w 6007896"/>
              <a:gd name="connsiteY0" fmla="*/ 1463 h 3018201"/>
              <a:gd name="connsiteX1" fmla="*/ 2886303 w 6007896"/>
              <a:gd name="connsiteY1" fmla="*/ 3618 h 3018201"/>
              <a:gd name="connsiteX2" fmla="*/ 6007896 w 6007896"/>
              <a:gd name="connsiteY2" fmla="*/ 0 h 3018201"/>
              <a:gd name="connsiteX3" fmla="*/ 4789725 w 6007896"/>
              <a:gd name="connsiteY3" fmla="*/ 616111 h 3018201"/>
              <a:gd name="connsiteX4" fmla="*/ 7967 w 6007896"/>
              <a:gd name="connsiteY4" fmla="*/ 3018201 h 3018201"/>
              <a:gd name="connsiteX5" fmla="*/ 0 w 6007896"/>
              <a:gd name="connsiteY5" fmla="*/ 1463 h 3018201"/>
              <a:gd name="connsiteX0" fmla="*/ 68254 w 5999950"/>
              <a:gd name="connsiteY0" fmla="*/ 415801 h 3018201"/>
              <a:gd name="connsiteX1" fmla="*/ 2878357 w 5999950"/>
              <a:gd name="connsiteY1" fmla="*/ 3618 h 3018201"/>
              <a:gd name="connsiteX2" fmla="*/ 5999950 w 5999950"/>
              <a:gd name="connsiteY2" fmla="*/ 0 h 3018201"/>
              <a:gd name="connsiteX3" fmla="*/ 4781779 w 5999950"/>
              <a:gd name="connsiteY3" fmla="*/ 616111 h 3018201"/>
              <a:gd name="connsiteX4" fmla="*/ 21 w 5999950"/>
              <a:gd name="connsiteY4" fmla="*/ 3018201 h 3018201"/>
              <a:gd name="connsiteX5" fmla="*/ 68254 w 5999950"/>
              <a:gd name="connsiteY5" fmla="*/ 415801 h 3018201"/>
              <a:gd name="connsiteX0" fmla="*/ 68254 w 5999950"/>
              <a:gd name="connsiteY0" fmla="*/ 415801 h 3018201"/>
              <a:gd name="connsiteX1" fmla="*/ 5999950 w 5999950"/>
              <a:gd name="connsiteY1" fmla="*/ 0 h 3018201"/>
              <a:gd name="connsiteX2" fmla="*/ 4781779 w 5999950"/>
              <a:gd name="connsiteY2" fmla="*/ 616111 h 3018201"/>
              <a:gd name="connsiteX3" fmla="*/ 21 w 5999950"/>
              <a:gd name="connsiteY3" fmla="*/ 3018201 h 3018201"/>
              <a:gd name="connsiteX4" fmla="*/ 68254 w 5999950"/>
              <a:gd name="connsiteY4" fmla="*/ 415801 h 3018201"/>
              <a:gd name="connsiteX0" fmla="*/ 0 w 6007897"/>
              <a:gd name="connsiteY0" fmla="*/ 3844 h 3018201"/>
              <a:gd name="connsiteX1" fmla="*/ 6007897 w 6007897"/>
              <a:gd name="connsiteY1" fmla="*/ 0 h 3018201"/>
              <a:gd name="connsiteX2" fmla="*/ 4789726 w 6007897"/>
              <a:gd name="connsiteY2" fmla="*/ 616111 h 3018201"/>
              <a:gd name="connsiteX3" fmla="*/ 7968 w 6007897"/>
              <a:gd name="connsiteY3" fmla="*/ 3018201 h 3018201"/>
              <a:gd name="connsiteX4" fmla="*/ 0 w 6007897"/>
              <a:gd name="connsiteY4" fmla="*/ 3844 h 3018201"/>
              <a:gd name="connsiteX0" fmla="*/ 0 w 6000753"/>
              <a:gd name="connsiteY0" fmla="*/ 0 h 3014357"/>
              <a:gd name="connsiteX1" fmla="*/ 6000753 w 6000753"/>
              <a:gd name="connsiteY1" fmla="*/ 918 h 3014357"/>
              <a:gd name="connsiteX2" fmla="*/ 4789726 w 6000753"/>
              <a:gd name="connsiteY2" fmla="*/ 612267 h 3014357"/>
              <a:gd name="connsiteX3" fmla="*/ 7968 w 6000753"/>
              <a:gd name="connsiteY3" fmla="*/ 3014357 h 3014357"/>
              <a:gd name="connsiteX4" fmla="*/ 0 w 6000753"/>
              <a:gd name="connsiteY4" fmla="*/ 0 h 301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0753" h="3014357">
                <a:moveTo>
                  <a:pt x="0" y="0"/>
                </a:moveTo>
                <a:lnTo>
                  <a:pt x="6000753" y="918"/>
                </a:lnTo>
                <a:lnTo>
                  <a:pt x="4789726" y="612267"/>
                </a:lnTo>
                <a:lnTo>
                  <a:pt x="7968" y="3014357"/>
                </a:lnTo>
                <a:cubicBezTo>
                  <a:pt x="6557" y="2144134"/>
                  <a:pt x="1411" y="870223"/>
                  <a:pt x="0" y="0"/>
                </a:cubicBezTo>
                <a:close/>
              </a:path>
            </a:pathLst>
          </a:custGeom>
          <a:gradFill>
            <a:gsLst>
              <a:gs pos="100000">
                <a:schemeClr val="bg2"/>
              </a:gs>
              <a:gs pos="74000">
                <a:schemeClr val="accent1"/>
              </a:gs>
              <a:gs pos="47000">
                <a:schemeClr val="tx2"/>
              </a:gs>
              <a:gs pos="22000">
                <a:schemeClr val="accent5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Times" charset="0"/>
            </a:endParaRPr>
          </a:p>
        </p:txBody>
      </p:sp>
      <p:sp>
        <p:nvSpPr>
          <p:cNvPr id="27" name="Freeform 26"/>
          <p:cNvSpPr/>
          <p:nvPr userDrawn="1"/>
        </p:nvSpPr>
        <p:spPr bwMode="auto">
          <a:xfrm>
            <a:off x="3285901" y="181"/>
            <a:ext cx="1213652" cy="472370"/>
          </a:xfrm>
          <a:custGeom>
            <a:avLst/>
            <a:gdLst>
              <a:gd name="connsiteX0" fmla="*/ 1604044 w 1604044"/>
              <a:gd name="connsiteY0" fmla="*/ 0 h 694057"/>
              <a:gd name="connsiteX1" fmla="*/ 399860 w 1604044"/>
              <a:gd name="connsiteY1" fmla="*/ 694057 h 694057"/>
              <a:gd name="connsiteX2" fmla="*/ 0 w 1604044"/>
              <a:gd name="connsiteY2" fmla="*/ 711 h 694057"/>
              <a:gd name="connsiteX3" fmla="*/ 1604044 w 1604044"/>
              <a:gd name="connsiteY3" fmla="*/ 0 h 694057"/>
              <a:gd name="connsiteX0" fmla="*/ 1627365 w 1627365"/>
              <a:gd name="connsiteY0" fmla="*/ 69253 h 693346"/>
              <a:gd name="connsiteX1" fmla="*/ 399860 w 1627365"/>
              <a:gd name="connsiteY1" fmla="*/ 693346 h 693346"/>
              <a:gd name="connsiteX2" fmla="*/ 0 w 1627365"/>
              <a:gd name="connsiteY2" fmla="*/ 0 h 693346"/>
              <a:gd name="connsiteX3" fmla="*/ 1627365 w 1627365"/>
              <a:gd name="connsiteY3" fmla="*/ 69253 h 693346"/>
              <a:gd name="connsiteX0" fmla="*/ 1409702 w 1409702"/>
              <a:gd name="connsiteY0" fmla="*/ 0 h 624093"/>
              <a:gd name="connsiteX1" fmla="*/ 182197 w 1409702"/>
              <a:gd name="connsiteY1" fmla="*/ 624093 h 624093"/>
              <a:gd name="connsiteX2" fmla="*/ 0 w 1409702"/>
              <a:gd name="connsiteY2" fmla="*/ 55125 h 624093"/>
              <a:gd name="connsiteX3" fmla="*/ 1409702 w 1409702"/>
              <a:gd name="connsiteY3" fmla="*/ 0 h 624093"/>
              <a:gd name="connsiteX0" fmla="*/ 1588497 w 1588497"/>
              <a:gd name="connsiteY0" fmla="*/ 0 h 624093"/>
              <a:gd name="connsiteX1" fmla="*/ 360992 w 1588497"/>
              <a:gd name="connsiteY1" fmla="*/ 624093 h 624093"/>
              <a:gd name="connsiteX2" fmla="*/ 0 w 1588497"/>
              <a:gd name="connsiteY2" fmla="*/ 710 h 624093"/>
              <a:gd name="connsiteX3" fmla="*/ 1588497 w 1588497"/>
              <a:gd name="connsiteY3" fmla="*/ 0 h 624093"/>
              <a:gd name="connsiteX0" fmla="*/ 1596270 w 1596270"/>
              <a:gd name="connsiteY0" fmla="*/ 0 h 624093"/>
              <a:gd name="connsiteX1" fmla="*/ 360992 w 1596270"/>
              <a:gd name="connsiteY1" fmla="*/ 624093 h 624093"/>
              <a:gd name="connsiteX2" fmla="*/ 0 w 1596270"/>
              <a:gd name="connsiteY2" fmla="*/ 710 h 624093"/>
              <a:gd name="connsiteX3" fmla="*/ 1596270 w 1596270"/>
              <a:gd name="connsiteY3" fmla="*/ 0 h 624093"/>
              <a:gd name="connsiteX0" fmla="*/ 1602909 w 1602909"/>
              <a:gd name="connsiteY0" fmla="*/ 9248 h 633341"/>
              <a:gd name="connsiteX1" fmla="*/ 367631 w 1602909"/>
              <a:gd name="connsiteY1" fmla="*/ 633341 h 633341"/>
              <a:gd name="connsiteX2" fmla="*/ 0 w 1602909"/>
              <a:gd name="connsiteY2" fmla="*/ 0 h 633341"/>
              <a:gd name="connsiteX3" fmla="*/ 1602909 w 1602909"/>
              <a:gd name="connsiteY3" fmla="*/ 9248 h 633341"/>
              <a:gd name="connsiteX0" fmla="*/ 1626144 w 1626144"/>
              <a:gd name="connsiteY0" fmla="*/ 2609 h 633341"/>
              <a:gd name="connsiteX1" fmla="*/ 367631 w 1626144"/>
              <a:gd name="connsiteY1" fmla="*/ 633341 h 633341"/>
              <a:gd name="connsiteX2" fmla="*/ 0 w 1626144"/>
              <a:gd name="connsiteY2" fmla="*/ 0 h 633341"/>
              <a:gd name="connsiteX3" fmla="*/ 1626144 w 1626144"/>
              <a:gd name="connsiteY3" fmla="*/ 2609 h 633341"/>
              <a:gd name="connsiteX0" fmla="*/ 1626144 w 1626144"/>
              <a:gd name="connsiteY0" fmla="*/ 2609 h 457412"/>
              <a:gd name="connsiteX1" fmla="*/ 357672 w 1626144"/>
              <a:gd name="connsiteY1" fmla="*/ 457412 h 457412"/>
              <a:gd name="connsiteX2" fmla="*/ 0 w 1626144"/>
              <a:gd name="connsiteY2" fmla="*/ 0 h 457412"/>
              <a:gd name="connsiteX3" fmla="*/ 1626144 w 1626144"/>
              <a:gd name="connsiteY3" fmla="*/ 2609 h 457412"/>
              <a:gd name="connsiteX0" fmla="*/ 1626144 w 1626144"/>
              <a:gd name="connsiteY0" fmla="*/ 2609 h 626702"/>
              <a:gd name="connsiteX1" fmla="*/ 370950 w 1626144"/>
              <a:gd name="connsiteY1" fmla="*/ 626702 h 626702"/>
              <a:gd name="connsiteX2" fmla="*/ 0 w 1626144"/>
              <a:gd name="connsiteY2" fmla="*/ 0 h 626702"/>
              <a:gd name="connsiteX3" fmla="*/ 1626144 w 1626144"/>
              <a:gd name="connsiteY3" fmla="*/ 2609 h 626702"/>
              <a:gd name="connsiteX0" fmla="*/ 1626144 w 1626144"/>
              <a:gd name="connsiteY0" fmla="*/ 0 h 631199"/>
              <a:gd name="connsiteX1" fmla="*/ 370950 w 1626144"/>
              <a:gd name="connsiteY1" fmla="*/ 631199 h 631199"/>
              <a:gd name="connsiteX2" fmla="*/ 0 w 1626144"/>
              <a:gd name="connsiteY2" fmla="*/ 4497 h 631199"/>
              <a:gd name="connsiteX3" fmla="*/ 1626144 w 1626144"/>
              <a:gd name="connsiteY3" fmla="*/ 0 h 631199"/>
              <a:gd name="connsiteX0" fmla="*/ 1626144 w 1626144"/>
              <a:gd name="connsiteY0" fmla="*/ 2609 h 626702"/>
              <a:gd name="connsiteX1" fmla="*/ 370950 w 1626144"/>
              <a:gd name="connsiteY1" fmla="*/ 626702 h 626702"/>
              <a:gd name="connsiteX2" fmla="*/ 0 w 1626144"/>
              <a:gd name="connsiteY2" fmla="*/ 0 h 626702"/>
              <a:gd name="connsiteX3" fmla="*/ 1626144 w 1626144"/>
              <a:gd name="connsiteY3" fmla="*/ 2609 h 626702"/>
              <a:gd name="connsiteX0" fmla="*/ 1623775 w 1623775"/>
              <a:gd name="connsiteY0" fmla="*/ 240 h 626702"/>
              <a:gd name="connsiteX1" fmla="*/ 370950 w 1623775"/>
              <a:gd name="connsiteY1" fmla="*/ 626702 h 626702"/>
              <a:gd name="connsiteX2" fmla="*/ 0 w 1623775"/>
              <a:gd name="connsiteY2" fmla="*/ 0 h 626702"/>
              <a:gd name="connsiteX3" fmla="*/ 1623775 w 1623775"/>
              <a:gd name="connsiteY3" fmla="*/ 240 h 626702"/>
              <a:gd name="connsiteX0" fmla="*/ 1623775 w 1623775"/>
              <a:gd name="connsiteY0" fmla="*/ 240 h 619597"/>
              <a:gd name="connsiteX1" fmla="*/ 375687 w 1623775"/>
              <a:gd name="connsiteY1" fmla="*/ 619597 h 619597"/>
              <a:gd name="connsiteX2" fmla="*/ 0 w 1623775"/>
              <a:gd name="connsiteY2" fmla="*/ 0 h 619597"/>
              <a:gd name="connsiteX3" fmla="*/ 1623775 w 1623775"/>
              <a:gd name="connsiteY3" fmla="*/ 240 h 619597"/>
              <a:gd name="connsiteX0" fmla="*/ 1623775 w 1623775"/>
              <a:gd name="connsiteY0" fmla="*/ 240 h 626703"/>
              <a:gd name="connsiteX1" fmla="*/ 378055 w 1623775"/>
              <a:gd name="connsiteY1" fmla="*/ 626703 h 626703"/>
              <a:gd name="connsiteX2" fmla="*/ 0 w 1623775"/>
              <a:gd name="connsiteY2" fmla="*/ 0 h 626703"/>
              <a:gd name="connsiteX3" fmla="*/ 1623775 w 1623775"/>
              <a:gd name="connsiteY3" fmla="*/ 240 h 626703"/>
              <a:gd name="connsiteX0" fmla="*/ 1609564 w 1609564"/>
              <a:gd name="connsiteY0" fmla="*/ 0 h 626463"/>
              <a:gd name="connsiteX1" fmla="*/ 363844 w 1609564"/>
              <a:gd name="connsiteY1" fmla="*/ 626463 h 626463"/>
              <a:gd name="connsiteX2" fmla="*/ 0 w 1609564"/>
              <a:gd name="connsiteY2" fmla="*/ 2128 h 626463"/>
              <a:gd name="connsiteX3" fmla="*/ 1609564 w 1609564"/>
              <a:gd name="connsiteY3" fmla="*/ 0 h 62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9564" h="626463">
                <a:moveTo>
                  <a:pt x="1609564" y="0"/>
                </a:moveTo>
                <a:lnTo>
                  <a:pt x="363844" y="626463"/>
                </a:lnTo>
                <a:lnTo>
                  <a:pt x="0" y="2128"/>
                </a:lnTo>
                <a:lnTo>
                  <a:pt x="1609564" y="0"/>
                </a:lnTo>
                <a:close/>
              </a:path>
            </a:pathLst>
          </a:custGeom>
          <a:gradFill>
            <a:gsLst>
              <a:gs pos="100000">
                <a:schemeClr val="accent1"/>
              </a:gs>
              <a:gs pos="65000">
                <a:schemeClr val="tx2"/>
              </a:gs>
              <a:gs pos="0">
                <a:schemeClr val="accent5"/>
              </a:gs>
            </a:gsLst>
            <a:lin ang="17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effectLst/>
              <a:latin typeface="Times" charset="0"/>
            </a:endParaRPr>
          </a:p>
        </p:txBody>
      </p:sp>
      <p:sp>
        <p:nvSpPr>
          <p:cNvPr id="8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267039" y="2361182"/>
            <a:ext cx="4423960" cy="946286"/>
          </a:xfrm>
          <a:prstGeom prst="rect">
            <a:avLst/>
          </a:prstGeom>
          <a:noFill/>
        </p:spPr>
        <p:txBody>
          <a:bodyPr lIns="91438" tIns="45719" rIns="91438" bIns="45719"/>
          <a:lstStyle>
            <a:lvl1pPr marL="0" marR="0" indent="0" algn="l" defTabSz="68576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 sz="1800" baseline="0">
                <a:solidFill>
                  <a:srgbClr val="E57200"/>
                </a:solidFill>
              </a:defRPr>
            </a:lvl1pPr>
          </a:lstStyle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/>
            </a:pPr>
            <a:r>
              <a:rPr lang="en-GB" dirty="0" smtClean="0"/>
              <a:t>Presentation title goes here, </a:t>
            </a:r>
            <a:br>
              <a:rPr lang="en-GB" dirty="0" smtClean="0"/>
            </a:br>
            <a:r>
              <a:rPr lang="en-GB" dirty="0" smtClean="0"/>
              <a:t>presentation title goes here, </a:t>
            </a:r>
            <a:br>
              <a:rPr lang="en-GB" dirty="0" smtClean="0"/>
            </a:br>
            <a:r>
              <a:rPr lang="en-GB" dirty="0" smtClean="0"/>
              <a:t>presentation title goes here.</a:t>
            </a:r>
          </a:p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/>
            </a:pPr>
            <a:endParaRPr lang="en-GB" dirty="0" smtClean="0"/>
          </a:p>
        </p:txBody>
      </p:sp>
      <p:sp>
        <p:nvSpPr>
          <p:cNvPr id="9" name="Text Placeholder 29"/>
          <p:cNvSpPr>
            <a:spLocks noGrp="1"/>
          </p:cNvSpPr>
          <p:nvPr>
            <p:ph type="body" sz="quarter" idx="13" hasCustomPrompt="1"/>
          </p:nvPr>
        </p:nvSpPr>
        <p:spPr>
          <a:xfrm>
            <a:off x="267039" y="3394224"/>
            <a:ext cx="4423960" cy="946286"/>
          </a:xfrm>
          <a:prstGeom prst="rect">
            <a:avLst/>
          </a:prstGeom>
          <a:noFill/>
        </p:spPr>
        <p:txBody>
          <a:bodyPr lIns="91438" tIns="45719" rIns="91438" bIns="45719"/>
          <a:lstStyle>
            <a:lvl1pPr marL="0" marR="0" indent="0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685766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/>
            </a:pPr>
            <a:r>
              <a:rPr lang="en-GB" dirty="0" err="1" smtClean="0"/>
              <a:t>Subheader</a:t>
            </a:r>
            <a:r>
              <a:rPr lang="en-GB" dirty="0" smtClean="0"/>
              <a:t> title goes here, </a:t>
            </a:r>
            <a:r>
              <a:rPr lang="en-GB" dirty="0" err="1" smtClean="0"/>
              <a:t>subheader</a:t>
            </a:r>
            <a:r>
              <a:rPr lang="en-GB" dirty="0" smtClean="0"/>
              <a:t> title goes here, </a:t>
            </a:r>
            <a:r>
              <a:rPr lang="en-GB" dirty="0" err="1" smtClean="0"/>
              <a:t>subheader</a:t>
            </a:r>
            <a:r>
              <a:rPr lang="en-GB" dirty="0" smtClean="0"/>
              <a:t> title goes here.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119" y="300811"/>
            <a:ext cx="998900" cy="710541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  <p:sp>
        <p:nvSpPr>
          <p:cNvPr id="28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3558572" y="0"/>
            <a:ext cx="5585429" cy="5143500"/>
          </a:xfrm>
          <a:custGeom>
            <a:avLst/>
            <a:gdLst>
              <a:gd name="connsiteX0" fmla="*/ 0 w 6619874"/>
              <a:gd name="connsiteY0" fmla="*/ 0 h 6858000"/>
              <a:gd name="connsiteX1" fmla="*/ 6619874 w 6619874"/>
              <a:gd name="connsiteY1" fmla="*/ 0 h 6858000"/>
              <a:gd name="connsiteX2" fmla="*/ 6619874 w 6619874"/>
              <a:gd name="connsiteY2" fmla="*/ 6858000 h 6858000"/>
              <a:gd name="connsiteX3" fmla="*/ 0 w 6619874"/>
              <a:gd name="connsiteY3" fmla="*/ 6858000 h 6858000"/>
              <a:gd name="connsiteX4" fmla="*/ 0 w 6619874"/>
              <a:gd name="connsiteY4" fmla="*/ 0 h 6858000"/>
              <a:gd name="connsiteX0" fmla="*/ 0 w 6619874"/>
              <a:gd name="connsiteY0" fmla="*/ 0 h 6866092"/>
              <a:gd name="connsiteX1" fmla="*/ 6619874 w 6619874"/>
              <a:gd name="connsiteY1" fmla="*/ 0 h 6866092"/>
              <a:gd name="connsiteX2" fmla="*/ 6619874 w 6619874"/>
              <a:gd name="connsiteY2" fmla="*/ 6858000 h 6866092"/>
              <a:gd name="connsiteX3" fmla="*/ 4296871 w 6619874"/>
              <a:gd name="connsiteY3" fmla="*/ 6866092 h 6866092"/>
              <a:gd name="connsiteX4" fmla="*/ 0 w 6619874"/>
              <a:gd name="connsiteY4" fmla="*/ 0 h 6866092"/>
              <a:gd name="connsiteX0" fmla="*/ 0 w 6288100"/>
              <a:gd name="connsiteY0" fmla="*/ 0 h 6874184"/>
              <a:gd name="connsiteX1" fmla="*/ 6288100 w 6288100"/>
              <a:gd name="connsiteY1" fmla="*/ 8092 h 6874184"/>
              <a:gd name="connsiteX2" fmla="*/ 6288100 w 6288100"/>
              <a:gd name="connsiteY2" fmla="*/ 6866092 h 6874184"/>
              <a:gd name="connsiteX3" fmla="*/ 3965097 w 6288100"/>
              <a:gd name="connsiteY3" fmla="*/ 6874184 h 6874184"/>
              <a:gd name="connsiteX4" fmla="*/ 0 w 6288100"/>
              <a:gd name="connsiteY4" fmla="*/ 0 h 6874184"/>
              <a:gd name="connsiteX0" fmla="*/ 0 w 6288100"/>
              <a:gd name="connsiteY0" fmla="*/ 0 h 6874184"/>
              <a:gd name="connsiteX1" fmla="*/ 6288100 w 6288100"/>
              <a:gd name="connsiteY1" fmla="*/ 8092 h 6874184"/>
              <a:gd name="connsiteX2" fmla="*/ 6288100 w 6288100"/>
              <a:gd name="connsiteY2" fmla="*/ 6866092 h 6874184"/>
              <a:gd name="connsiteX3" fmla="*/ 3965097 w 6288100"/>
              <a:gd name="connsiteY3" fmla="*/ 6874184 h 6874184"/>
              <a:gd name="connsiteX4" fmla="*/ 0 w 6288100"/>
              <a:gd name="connsiteY4" fmla="*/ 0 h 6874184"/>
              <a:gd name="connsiteX0" fmla="*/ 0 w 6288100"/>
              <a:gd name="connsiteY0" fmla="*/ 0 h 6866092"/>
              <a:gd name="connsiteX1" fmla="*/ 6288100 w 6288100"/>
              <a:gd name="connsiteY1" fmla="*/ 8092 h 6866092"/>
              <a:gd name="connsiteX2" fmla="*/ 6288100 w 6288100"/>
              <a:gd name="connsiteY2" fmla="*/ 6866092 h 6866092"/>
              <a:gd name="connsiteX3" fmla="*/ 3973189 w 6288100"/>
              <a:gd name="connsiteY3" fmla="*/ 6866082 h 6866092"/>
              <a:gd name="connsiteX4" fmla="*/ 0 w 6288100"/>
              <a:gd name="connsiteY4" fmla="*/ 0 h 6866092"/>
              <a:gd name="connsiteX0" fmla="*/ 0 w 5888773"/>
              <a:gd name="connsiteY0" fmla="*/ 675619 h 6858000"/>
              <a:gd name="connsiteX1" fmla="*/ 5888773 w 5888773"/>
              <a:gd name="connsiteY1" fmla="*/ 0 h 6858000"/>
              <a:gd name="connsiteX2" fmla="*/ 5888773 w 5888773"/>
              <a:gd name="connsiteY2" fmla="*/ 6858000 h 6858000"/>
              <a:gd name="connsiteX3" fmla="*/ 3573862 w 5888773"/>
              <a:gd name="connsiteY3" fmla="*/ 6857990 h 6858000"/>
              <a:gd name="connsiteX4" fmla="*/ 0 w 5888773"/>
              <a:gd name="connsiteY4" fmla="*/ 675619 h 6858000"/>
              <a:gd name="connsiteX0" fmla="*/ 0 w 5888773"/>
              <a:gd name="connsiteY0" fmla="*/ 675619 h 6858000"/>
              <a:gd name="connsiteX1" fmla="*/ 1467244 w 5888773"/>
              <a:gd name="connsiteY1" fmla="*/ 507588 h 6858000"/>
              <a:gd name="connsiteX2" fmla="*/ 5888773 w 5888773"/>
              <a:gd name="connsiteY2" fmla="*/ 0 h 6858000"/>
              <a:gd name="connsiteX3" fmla="*/ 5888773 w 5888773"/>
              <a:gd name="connsiteY3" fmla="*/ 6858000 h 6858000"/>
              <a:gd name="connsiteX4" fmla="*/ 3573862 w 5888773"/>
              <a:gd name="connsiteY4" fmla="*/ 6857990 h 6858000"/>
              <a:gd name="connsiteX5" fmla="*/ 0 w 5888773"/>
              <a:gd name="connsiteY5" fmla="*/ 675619 h 6858000"/>
              <a:gd name="connsiteX0" fmla="*/ 0 w 5888773"/>
              <a:gd name="connsiteY0" fmla="*/ 683711 h 6866092"/>
              <a:gd name="connsiteX1" fmla="*/ 1212601 w 5888773"/>
              <a:gd name="connsiteY1" fmla="*/ 0 h 6866092"/>
              <a:gd name="connsiteX2" fmla="*/ 5888773 w 5888773"/>
              <a:gd name="connsiteY2" fmla="*/ 8092 h 6866092"/>
              <a:gd name="connsiteX3" fmla="*/ 5888773 w 5888773"/>
              <a:gd name="connsiteY3" fmla="*/ 6866092 h 6866092"/>
              <a:gd name="connsiteX4" fmla="*/ 3573862 w 5888773"/>
              <a:gd name="connsiteY4" fmla="*/ 6866082 h 6866092"/>
              <a:gd name="connsiteX5" fmla="*/ 0 w 5888773"/>
              <a:gd name="connsiteY5" fmla="*/ 683711 h 6866092"/>
              <a:gd name="connsiteX0" fmla="*/ 0 w 5877198"/>
              <a:gd name="connsiteY0" fmla="*/ 683711 h 6866092"/>
              <a:gd name="connsiteX1" fmla="*/ 1201026 w 5877198"/>
              <a:gd name="connsiteY1" fmla="*/ 0 h 6866092"/>
              <a:gd name="connsiteX2" fmla="*/ 5877198 w 5877198"/>
              <a:gd name="connsiteY2" fmla="*/ 8092 h 6866092"/>
              <a:gd name="connsiteX3" fmla="*/ 5877198 w 5877198"/>
              <a:gd name="connsiteY3" fmla="*/ 6866092 h 6866092"/>
              <a:gd name="connsiteX4" fmla="*/ 3562287 w 5877198"/>
              <a:gd name="connsiteY4" fmla="*/ 6866082 h 6866092"/>
              <a:gd name="connsiteX5" fmla="*/ 0 w 5877198"/>
              <a:gd name="connsiteY5" fmla="*/ 683711 h 6866092"/>
              <a:gd name="connsiteX0" fmla="*/ 0 w 5877198"/>
              <a:gd name="connsiteY0" fmla="*/ 691215 h 6873596"/>
              <a:gd name="connsiteX1" fmla="*/ 1201026 w 5877198"/>
              <a:gd name="connsiteY1" fmla="*/ 0 h 6873596"/>
              <a:gd name="connsiteX2" fmla="*/ 5877198 w 5877198"/>
              <a:gd name="connsiteY2" fmla="*/ 15596 h 6873596"/>
              <a:gd name="connsiteX3" fmla="*/ 5877198 w 5877198"/>
              <a:gd name="connsiteY3" fmla="*/ 6873596 h 6873596"/>
              <a:gd name="connsiteX4" fmla="*/ 3562287 w 5877198"/>
              <a:gd name="connsiteY4" fmla="*/ 6873586 h 6873596"/>
              <a:gd name="connsiteX5" fmla="*/ 0 w 5877198"/>
              <a:gd name="connsiteY5" fmla="*/ 691215 h 6873596"/>
              <a:gd name="connsiteX0" fmla="*/ 0 w 5877198"/>
              <a:gd name="connsiteY0" fmla="*/ 676207 h 6858588"/>
              <a:gd name="connsiteX1" fmla="*/ 1320948 w 5877198"/>
              <a:gd name="connsiteY1" fmla="*/ 0 h 6858588"/>
              <a:gd name="connsiteX2" fmla="*/ 5877198 w 5877198"/>
              <a:gd name="connsiteY2" fmla="*/ 588 h 6858588"/>
              <a:gd name="connsiteX3" fmla="*/ 5877198 w 5877198"/>
              <a:gd name="connsiteY3" fmla="*/ 6858588 h 6858588"/>
              <a:gd name="connsiteX4" fmla="*/ 3562287 w 5877198"/>
              <a:gd name="connsiteY4" fmla="*/ 6858578 h 6858588"/>
              <a:gd name="connsiteX5" fmla="*/ 0 w 5877198"/>
              <a:gd name="connsiteY5" fmla="*/ 676207 h 6858588"/>
              <a:gd name="connsiteX0" fmla="*/ 0 w 5877198"/>
              <a:gd name="connsiteY0" fmla="*/ 691215 h 6873596"/>
              <a:gd name="connsiteX1" fmla="*/ 1223512 w 5877198"/>
              <a:gd name="connsiteY1" fmla="*/ 0 h 6873596"/>
              <a:gd name="connsiteX2" fmla="*/ 5877198 w 5877198"/>
              <a:gd name="connsiteY2" fmla="*/ 15596 h 6873596"/>
              <a:gd name="connsiteX3" fmla="*/ 5877198 w 5877198"/>
              <a:gd name="connsiteY3" fmla="*/ 6873596 h 6873596"/>
              <a:gd name="connsiteX4" fmla="*/ 3562287 w 5877198"/>
              <a:gd name="connsiteY4" fmla="*/ 6873586 h 6873596"/>
              <a:gd name="connsiteX5" fmla="*/ 0 w 5877198"/>
              <a:gd name="connsiteY5" fmla="*/ 691215 h 6873596"/>
              <a:gd name="connsiteX0" fmla="*/ 0 w 5877198"/>
              <a:gd name="connsiteY0" fmla="*/ 691215 h 6873596"/>
              <a:gd name="connsiteX1" fmla="*/ 1223512 w 5877198"/>
              <a:gd name="connsiteY1" fmla="*/ 0 h 6873596"/>
              <a:gd name="connsiteX2" fmla="*/ 5877198 w 5877198"/>
              <a:gd name="connsiteY2" fmla="*/ 4340 h 6873596"/>
              <a:gd name="connsiteX3" fmla="*/ 5877198 w 5877198"/>
              <a:gd name="connsiteY3" fmla="*/ 6873596 h 6873596"/>
              <a:gd name="connsiteX4" fmla="*/ 3562287 w 5877198"/>
              <a:gd name="connsiteY4" fmla="*/ 6873586 h 6873596"/>
              <a:gd name="connsiteX5" fmla="*/ 0 w 5877198"/>
              <a:gd name="connsiteY5" fmla="*/ 691215 h 6873596"/>
              <a:gd name="connsiteX0" fmla="*/ 0 w 5877198"/>
              <a:gd name="connsiteY0" fmla="*/ 687463 h 6869844"/>
              <a:gd name="connsiteX1" fmla="*/ 1212269 w 5877198"/>
              <a:gd name="connsiteY1" fmla="*/ 0 h 6869844"/>
              <a:gd name="connsiteX2" fmla="*/ 5877198 w 5877198"/>
              <a:gd name="connsiteY2" fmla="*/ 588 h 6869844"/>
              <a:gd name="connsiteX3" fmla="*/ 5877198 w 5877198"/>
              <a:gd name="connsiteY3" fmla="*/ 6869844 h 6869844"/>
              <a:gd name="connsiteX4" fmla="*/ 3562287 w 5877198"/>
              <a:gd name="connsiteY4" fmla="*/ 6869834 h 6869844"/>
              <a:gd name="connsiteX5" fmla="*/ 0 w 5877198"/>
              <a:gd name="connsiteY5" fmla="*/ 687463 h 6869844"/>
              <a:gd name="connsiteX0" fmla="*/ 0 w 5867400"/>
              <a:gd name="connsiteY0" fmla="*/ 694002 h 6869844"/>
              <a:gd name="connsiteX1" fmla="*/ 1202471 w 5867400"/>
              <a:gd name="connsiteY1" fmla="*/ 0 h 6869844"/>
              <a:gd name="connsiteX2" fmla="*/ 5867400 w 5867400"/>
              <a:gd name="connsiteY2" fmla="*/ 588 h 6869844"/>
              <a:gd name="connsiteX3" fmla="*/ 5867400 w 5867400"/>
              <a:gd name="connsiteY3" fmla="*/ 6869844 h 6869844"/>
              <a:gd name="connsiteX4" fmla="*/ 3552489 w 5867400"/>
              <a:gd name="connsiteY4" fmla="*/ 6869834 h 6869844"/>
              <a:gd name="connsiteX5" fmla="*/ 0 w 5867400"/>
              <a:gd name="connsiteY5" fmla="*/ 694002 h 6869844"/>
              <a:gd name="connsiteX0" fmla="*/ 0 w 5867400"/>
              <a:gd name="connsiteY0" fmla="*/ 694002 h 6869844"/>
              <a:gd name="connsiteX1" fmla="*/ 1218799 w 5867400"/>
              <a:gd name="connsiteY1" fmla="*/ 0 h 6869844"/>
              <a:gd name="connsiteX2" fmla="*/ 5867400 w 5867400"/>
              <a:gd name="connsiteY2" fmla="*/ 588 h 6869844"/>
              <a:gd name="connsiteX3" fmla="*/ 5867400 w 5867400"/>
              <a:gd name="connsiteY3" fmla="*/ 6869844 h 6869844"/>
              <a:gd name="connsiteX4" fmla="*/ 3552489 w 5867400"/>
              <a:gd name="connsiteY4" fmla="*/ 6869834 h 6869844"/>
              <a:gd name="connsiteX5" fmla="*/ 0 w 5867400"/>
              <a:gd name="connsiteY5" fmla="*/ 694002 h 6869844"/>
              <a:gd name="connsiteX0" fmla="*/ 0 w 5797061"/>
              <a:gd name="connsiteY0" fmla="*/ 815283 h 6869844"/>
              <a:gd name="connsiteX1" fmla="*/ 1148460 w 5797061"/>
              <a:gd name="connsiteY1" fmla="*/ 0 h 6869844"/>
              <a:gd name="connsiteX2" fmla="*/ 5797061 w 5797061"/>
              <a:gd name="connsiteY2" fmla="*/ 588 h 6869844"/>
              <a:gd name="connsiteX3" fmla="*/ 5797061 w 5797061"/>
              <a:gd name="connsiteY3" fmla="*/ 6869844 h 6869844"/>
              <a:gd name="connsiteX4" fmla="*/ 3482150 w 5797061"/>
              <a:gd name="connsiteY4" fmla="*/ 6869834 h 6869844"/>
              <a:gd name="connsiteX5" fmla="*/ 0 w 5797061"/>
              <a:gd name="connsiteY5" fmla="*/ 815283 h 6869844"/>
              <a:gd name="connsiteX0" fmla="*/ 0 w 5847861"/>
              <a:gd name="connsiteY0" fmla="*/ 701826 h 6869844"/>
              <a:gd name="connsiteX1" fmla="*/ 1199260 w 5847861"/>
              <a:gd name="connsiteY1" fmla="*/ 0 h 6869844"/>
              <a:gd name="connsiteX2" fmla="*/ 5847861 w 5847861"/>
              <a:gd name="connsiteY2" fmla="*/ 588 h 6869844"/>
              <a:gd name="connsiteX3" fmla="*/ 5847861 w 5847861"/>
              <a:gd name="connsiteY3" fmla="*/ 6869844 h 6869844"/>
              <a:gd name="connsiteX4" fmla="*/ 3532950 w 5847861"/>
              <a:gd name="connsiteY4" fmla="*/ 6869834 h 6869844"/>
              <a:gd name="connsiteX5" fmla="*/ 0 w 5847861"/>
              <a:gd name="connsiteY5" fmla="*/ 701826 h 6869844"/>
              <a:gd name="connsiteX0" fmla="*/ 0 w 5847861"/>
              <a:gd name="connsiteY0" fmla="*/ 701238 h 6869256"/>
              <a:gd name="connsiteX1" fmla="*/ 1332121 w 5847861"/>
              <a:gd name="connsiteY1" fmla="*/ 3325 h 6869256"/>
              <a:gd name="connsiteX2" fmla="*/ 5847861 w 5847861"/>
              <a:gd name="connsiteY2" fmla="*/ 0 h 6869256"/>
              <a:gd name="connsiteX3" fmla="*/ 5847861 w 5847861"/>
              <a:gd name="connsiteY3" fmla="*/ 6869256 h 6869256"/>
              <a:gd name="connsiteX4" fmla="*/ 3532950 w 5847861"/>
              <a:gd name="connsiteY4" fmla="*/ 6869246 h 6869256"/>
              <a:gd name="connsiteX5" fmla="*/ 0 w 5847861"/>
              <a:gd name="connsiteY5" fmla="*/ 701238 h 6869256"/>
              <a:gd name="connsiteX0" fmla="*/ 0 w 5847861"/>
              <a:gd name="connsiteY0" fmla="*/ 701238 h 6869256"/>
              <a:gd name="connsiteX1" fmla="*/ 1187536 w 5847861"/>
              <a:gd name="connsiteY1" fmla="*/ 7238 h 6869256"/>
              <a:gd name="connsiteX2" fmla="*/ 5847861 w 5847861"/>
              <a:gd name="connsiteY2" fmla="*/ 0 h 6869256"/>
              <a:gd name="connsiteX3" fmla="*/ 5847861 w 5847861"/>
              <a:gd name="connsiteY3" fmla="*/ 6869256 h 6869256"/>
              <a:gd name="connsiteX4" fmla="*/ 3532950 w 5847861"/>
              <a:gd name="connsiteY4" fmla="*/ 6869246 h 6869256"/>
              <a:gd name="connsiteX5" fmla="*/ 0 w 5847861"/>
              <a:gd name="connsiteY5" fmla="*/ 701238 h 6869256"/>
              <a:gd name="connsiteX0" fmla="*/ 0 w 5859584"/>
              <a:gd name="connsiteY0" fmla="*/ 701238 h 6869256"/>
              <a:gd name="connsiteX1" fmla="*/ 1187536 w 5859584"/>
              <a:gd name="connsiteY1" fmla="*/ 7238 h 6869256"/>
              <a:gd name="connsiteX2" fmla="*/ 5859584 w 5859584"/>
              <a:gd name="connsiteY2" fmla="*/ 0 h 6869256"/>
              <a:gd name="connsiteX3" fmla="*/ 5847861 w 5859584"/>
              <a:gd name="connsiteY3" fmla="*/ 6869256 h 6869256"/>
              <a:gd name="connsiteX4" fmla="*/ 3532950 w 5859584"/>
              <a:gd name="connsiteY4" fmla="*/ 6869246 h 6869256"/>
              <a:gd name="connsiteX5" fmla="*/ 0 w 5859584"/>
              <a:gd name="connsiteY5" fmla="*/ 701238 h 6869256"/>
              <a:gd name="connsiteX0" fmla="*/ 0 w 5864301"/>
              <a:gd name="connsiteY0" fmla="*/ 701238 h 6869256"/>
              <a:gd name="connsiteX1" fmla="*/ 1187536 w 5864301"/>
              <a:gd name="connsiteY1" fmla="*/ 7238 h 6869256"/>
              <a:gd name="connsiteX2" fmla="*/ 5859584 w 5864301"/>
              <a:gd name="connsiteY2" fmla="*/ 0 h 6869256"/>
              <a:gd name="connsiteX3" fmla="*/ 5863492 w 5864301"/>
              <a:gd name="connsiteY3" fmla="*/ 6869256 h 6869256"/>
              <a:gd name="connsiteX4" fmla="*/ 3532950 w 5864301"/>
              <a:gd name="connsiteY4" fmla="*/ 6869246 h 6869256"/>
              <a:gd name="connsiteX5" fmla="*/ 0 w 5864301"/>
              <a:gd name="connsiteY5" fmla="*/ 701238 h 6869256"/>
              <a:gd name="connsiteX0" fmla="*/ 0 w 5864301"/>
              <a:gd name="connsiteY0" fmla="*/ 701238 h 6869256"/>
              <a:gd name="connsiteX1" fmla="*/ 1187536 w 5864301"/>
              <a:gd name="connsiteY1" fmla="*/ 7238 h 6869256"/>
              <a:gd name="connsiteX2" fmla="*/ 5859584 w 5864301"/>
              <a:gd name="connsiteY2" fmla="*/ 0 h 6869256"/>
              <a:gd name="connsiteX3" fmla="*/ 5863492 w 5864301"/>
              <a:gd name="connsiteY3" fmla="*/ 6869256 h 6869256"/>
              <a:gd name="connsiteX4" fmla="*/ 3521227 w 5864301"/>
              <a:gd name="connsiteY4" fmla="*/ 6869246 h 6869256"/>
              <a:gd name="connsiteX5" fmla="*/ 0 w 5864301"/>
              <a:gd name="connsiteY5" fmla="*/ 701238 h 6869256"/>
              <a:gd name="connsiteX0" fmla="*/ 0 w 5870125"/>
              <a:gd name="connsiteY0" fmla="*/ 704154 h 6869256"/>
              <a:gd name="connsiteX1" fmla="*/ 1193360 w 5870125"/>
              <a:gd name="connsiteY1" fmla="*/ 7238 h 6869256"/>
              <a:gd name="connsiteX2" fmla="*/ 5865408 w 5870125"/>
              <a:gd name="connsiteY2" fmla="*/ 0 h 6869256"/>
              <a:gd name="connsiteX3" fmla="*/ 5869316 w 5870125"/>
              <a:gd name="connsiteY3" fmla="*/ 6869256 h 6869256"/>
              <a:gd name="connsiteX4" fmla="*/ 3527051 w 5870125"/>
              <a:gd name="connsiteY4" fmla="*/ 6869246 h 6869256"/>
              <a:gd name="connsiteX5" fmla="*/ 0 w 5870125"/>
              <a:gd name="connsiteY5" fmla="*/ 704154 h 6869256"/>
              <a:gd name="connsiteX0" fmla="*/ 0 w 5870125"/>
              <a:gd name="connsiteY0" fmla="*/ 704154 h 6869256"/>
              <a:gd name="connsiteX1" fmla="*/ 1193360 w 5870125"/>
              <a:gd name="connsiteY1" fmla="*/ 7238 h 6869256"/>
              <a:gd name="connsiteX2" fmla="*/ 5865408 w 5870125"/>
              <a:gd name="connsiteY2" fmla="*/ 0 h 6869256"/>
              <a:gd name="connsiteX3" fmla="*/ 5869316 w 5870125"/>
              <a:gd name="connsiteY3" fmla="*/ 6869256 h 6869256"/>
              <a:gd name="connsiteX4" fmla="*/ 3545157 w 5870125"/>
              <a:gd name="connsiteY4" fmla="*/ 6869246 h 6869256"/>
              <a:gd name="connsiteX5" fmla="*/ 0 w 5870125"/>
              <a:gd name="connsiteY5" fmla="*/ 704154 h 6869256"/>
              <a:gd name="connsiteX0" fmla="*/ 0 w 5870125"/>
              <a:gd name="connsiteY0" fmla="*/ 704741 h 6869843"/>
              <a:gd name="connsiteX1" fmla="*/ 1212898 w 5870125"/>
              <a:gd name="connsiteY1" fmla="*/ 0 h 6869843"/>
              <a:gd name="connsiteX2" fmla="*/ 5865408 w 5870125"/>
              <a:gd name="connsiteY2" fmla="*/ 587 h 6869843"/>
              <a:gd name="connsiteX3" fmla="*/ 5869316 w 5870125"/>
              <a:gd name="connsiteY3" fmla="*/ 6869843 h 6869843"/>
              <a:gd name="connsiteX4" fmla="*/ 3545157 w 5870125"/>
              <a:gd name="connsiteY4" fmla="*/ 6869833 h 6869843"/>
              <a:gd name="connsiteX5" fmla="*/ 0 w 5870125"/>
              <a:gd name="connsiteY5" fmla="*/ 704741 h 6869843"/>
              <a:gd name="connsiteX0" fmla="*/ 0 w 5869388"/>
              <a:gd name="connsiteY0" fmla="*/ 704741 h 6869843"/>
              <a:gd name="connsiteX1" fmla="*/ 1212898 w 5869388"/>
              <a:gd name="connsiteY1" fmla="*/ 0 h 6869843"/>
              <a:gd name="connsiteX2" fmla="*/ 5720824 w 5869388"/>
              <a:gd name="connsiteY2" fmla="*/ 164903 h 6869843"/>
              <a:gd name="connsiteX3" fmla="*/ 5869316 w 5869388"/>
              <a:gd name="connsiteY3" fmla="*/ 6869843 h 6869843"/>
              <a:gd name="connsiteX4" fmla="*/ 3545157 w 5869388"/>
              <a:gd name="connsiteY4" fmla="*/ 6869833 h 6869843"/>
              <a:gd name="connsiteX5" fmla="*/ 0 w 5869388"/>
              <a:gd name="connsiteY5" fmla="*/ 704741 h 6869843"/>
              <a:gd name="connsiteX0" fmla="*/ 0 w 5870444"/>
              <a:gd name="connsiteY0" fmla="*/ 708066 h 6873168"/>
              <a:gd name="connsiteX1" fmla="*/ 1212898 w 5870444"/>
              <a:gd name="connsiteY1" fmla="*/ 3325 h 6873168"/>
              <a:gd name="connsiteX2" fmla="*/ 5869316 w 5870444"/>
              <a:gd name="connsiteY2" fmla="*/ 0 h 6873168"/>
              <a:gd name="connsiteX3" fmla="*/ 5869316 w 5870444"/>
              <a:gd name="connsiteY3" fmla="*/ 6873168 h 6873168"/>
              <a:gd name="connsiteX4" fmla="*/ 3545157 w 5870444"/>
              <a:gd name="connsiteY4" fmla="*/ 6873158 h 6873168"/>
              <a:gd name="connsiteX5" fmla="*/ 0 w 5870444"/>
              <a:gd name="connsiteY5" fmla="*/ 708066 h 6873168"/>
              <a:gd name="connsiteX0" fmla="*/ 0 w 5870444"/>
              <a:gd name="connsiteY0" fmla="*/ 708066 h 6877071"/>
              <a:gd name="connsiteX1" fmla="*/ 1212898 w 5870444"/>
              <a:gd name="connsiteY1" fmla="*/ 3325 h 6877071"/>
              <a:gd name="connsiteX2" fmla="*/ 5869316 w 5870444"/>
              <a:gd name="connsiteY2" fmla="*/ 0 h 6877071"/>
              <a:gd name="connsiteX3" fmla="*/ 5869316 w 5870444"/>
              <a:gd name="connsiteY3" fmla="*/ 6873168 h 6877071"/>
              <a:gd name="connsiteX4" fmla="*/ 3545157 w 5870444"/>
              <a:gd name="connsiteY4" fmla="*/ 6877071 h 6877071"/>
              <a:gd name="connsiteX5" fmla="*/ 0 w 5870444"/>
              <a:gd name="connsiteY5" fmla="*/ 708066 h 6877071"/>
              <a:gd name="connsiteX0" fmla="*/ 0 w 5869316"/>
              <a:gd name="connsiteY0" fmla="*/ 708066 h 6877081"/>
              <a:gd name="connsiteX1" fmla="*/ 1212898 w 5869316"/>
              <a:gd name="connsiteY1" fmla="*/ 3325 h 6877081"/>
              <a:gd name="connsiteX2" fmla="*/ 5869316 w 5869316"/>
              <a:gd name="connsiteY2" fmla="*/ 0 h 6877081"/>
              <a:gd name="connsiteX3" fmla="*/ 5865408 w 5869316"/>
              <a:gd name="connsiteY3" fmla="*/ 6877081 h 6877081"/>
              <a:gd name="connsiteX4" fmla="*/ 3545157 w 5869316"/>
              <a:gd name="connsiteY4" fmla="*/ 6877071 h 6877081"/>
              <a:gd name="connsiteX5" fmla="*/ 0 w 5869316"/>
              <a:gd name="connsiteY5" fmla="*/ 708066 h 6877081"/>
              <a:gd name="connsiteX0" fmla="*/ 0 w 5874032"/>
              <a:gd name="connsiteY0" fmla="*/ 708066 h 6877071"/>
              <a:gd name="connsiteX1" fmla="*/ 1212898 w 5874032"/>
              <a:gd name="connsiteY1" fmla="*/ 3325 h 6877071"/>
              <a:gd name="connsiteX2" fmla="*/ 5869316 w 5874032"/>
              <a:gd name="connsiteY2" fmla="*/ 0 h 6877071"/>
              <a:gd name="connsiteX3" fmla="*/ 5873223 w 5874032"/>
              <a:gd name="connsiteY3" fmla="*/ 6873168 h 6877071"/>
              <a:gd name="connsiteX4" fmla="*/ 3545157 w 5874032"/>
              <a:gd name="connsiteY4" fmla="*/ 6877071 h 6877071"/>
              <a:gd name="connsiteX5" fmla="*/ 0 w 5874032"/>
              <a:gd name="connsiteY5" fmla="*/ 708066 h 6877071"/>
              <a:gd name="connsiteX0" fmla="*/ 0 w 5874032"/>
              <a:gd name="connsiteY0" fmla="*/ 708066 h 6877080"/>
              <a:gd name="connsiteX1" fmla="*/ 1212898 w 5874032"/>
              <a:gd name="connsiteY1" fmla="*/ 3325 h 6877080"/>
              <a:gd name="connsiteX2" fmla="*/ 5869316 w 5874032"/>
              <a:gd name="connsiteY2" fmla="*/ 0 h 6877080"/>
              <a:gd name="connsiteX3" fmla="*/ 5873223 w 5874032"/>
              <a:gd name="connsiteY3" fmla="*/ 6877080 h 6877080"/>
              <a:gd name="connsiteX4" fmla="*/ 3545157 w 5874032"/>
              <a:gd name="connsiteY4" fmla="*/ 6877071 h 6877080"/>
              <a:gd name="connsiteX5" fmla="*/ 0 w 5874032"/>
              <a:gd name="connsiteY5" fmla="*/ 708066 h 6877080"/>
              <a:gd name="connsiteX0" fmla="*/ 0 w 5874032"/>
              <a:gd name="connsiteY0" fmla="*/ 715890 h 6877080"/>
              <a:gd name="connsiteX1" fmla="*/ 1212898 w 5874032"/>
              <a:gd name="connsiteY1" fmla="*/ 3325 h 6877080"/>
              <a:gd name="connsiteX2" fmla="*/ 5869316 w 5874032"/>
              <a:gd name="connsiteY2" fmla="*/ 0 h 6877080"/>
              <a:gd name="connsiteX3" fmla="*/ 5873223 w 5874032"/>
              <a:gd name="connsiteY3" fmla="*/ 6877080 h 6877080"/>
              <a:gd name="connsiteX4" fmla="*/ 3545157 w 5874032"/>
              <a:gd name="connsiteY4" fmla="*/ 6877071 h 6877080"/>
              <a:gd name="connsiteX5" fmla="*/ 0 w 5874032"/>
              <a:gd name="connsiteY5" fmla="*/ 715890 h 6877080"/>
              <a:gd name="connsiteX0" fmla="*/ 0 w 5606570"/>
              <a:gd name="connsiteY0" fmla="*/ 633497 h 6877080"/>
              <a:gd name="connsiteX1" fmla="*/ 945436 w 5606570"/>
              <a:gd name="connsiteY1" fmla="*/ 3325 h 6877080"/>
              <a:gd name="connsiteX2" fmla="*/ 5601854 w 5606570"/>
              <a:gd name="connsiteY2" fmla="*/ 0 h 6877080"/>
              <a:gd name="connsiteX3" fmla="*/ 5605761 w 5606570"/>
              <a:gd name="connsiteY3" fmla="*/ 6877080 h 6877080"/>
              <a:gd name="connsiteX4" fmla="*/ 3277695 w 5606570"/>
              <a:gd name="connsiteY4" fmla="*/ 6877071 h 6877080"/>
              <a:gd name="connsiteX5" fmla="*/ 0 w 5606570"/>
              <a:gd name="connsiteY5" fmla="*/ 633497 h 6877080"/>
              <a:gd name="connsiteX0" fmla="*/ 0 w 5606570"/>
              <a:gd name="connsiteY0" fmla="*/ 633497 h 6895381"/>
              <a:gd name="connsiteX1" fmla="*/ 945436 w 5606570"/>
              <a:gd name="connsiteY1" fmla="*/ 3325 h 6895381"/>
              <a:gd name="connsiteX2" fmla="*/ 5601854 w 5606570"/>
              <a:gd name="connsiteY2" fmla="*/ 0 h 6895381"/>
              <a:gd name="connsiteX3" fmla="*/ 5605761 w 5606570"/>
              <a:gd name="connsiteY3" fmla="*/ 6877080 h 6895381"/>
              <a:gd name="connsiteX4" fmla="*/ 2694765 w 5606570"/>
              <a:gd name="connsiteY4" fmla="*/ 6895381 h 6895381"/>
              <a:gd name="connsiteX5" fmla="*/ 0 w 5606570"/>
              <a:gd name="connsiteY5" fmla="*/ 633497 h 6895381"/>
              <a:gd name="connsiteX0" fmla="*/ 0 w 5614079"/>
              <a:gd name="connsiteY0" fmla="*/ 636838 h 6895381"/>
              <a:gd name="connsiteX1" fmla="*/ 952945 w 5614079"/>
              <a:gd name="connsiteY1" fmla="*/ 3325 h 6895381"/>
              <a:gd name="connsiteX2" fmla="*/ 5609363 w 5614079"/>
              <a:gd name="connsiteY2" fmla="*/ 0 h 6895381"/>
              <a:gd name="connsiteX3" fmla="*/ 5613270 w 5614079"/>
              <a:gd name="connsiteY3" fmla="*/ 6877080 h 6895381"/>
              <a:gd name="connsiteX4" fmla="*/ 2702274 w 5614079"/>
              <a:gd name="connsiteY4" fmla="*/ 6895381 h 6895381"/>
              <a:gd name="connsiteX5" fmla="*/ 0 w 5614079"/>
              <a:gd name="connsiteY5" fmla="*/ 636838 h 6895381"/>
              <a:gd name="connsiteX0" fmla="*/ 0 w 5614079"/>
              <a:gd name="connsiteY0" fmla="*/ 627950 h 6895381"/>
              <a:gd name="connsiteX1" fmla="*/ 952945 w 5614079"/>
              <a:gd name="connsiteY1" fmla="*/ 3325 h 6895381"/>
              <a:gd name="connsiteX2" fmla="*/ 5609363 w 5614079"/>
              <a:gd name="connsiteY2" fmla="*/ 0 h 6895381"/>
              <a:gd name="connsiteX3" fmla="*/ 5613270 w 5614079"/>
              <a:gd name="connsiteY3" fmla="*/ 6877080 h 6895381"/>
              <a:gd name="connsiteX4" fmla="*/ 2702274 w 5614079"/>
              <a:gd name="connsiteY4" fmla="*/ 6895381 h 6895381"/>
              <a:gd name="connsiteX5" fmla="*/ 0 w 5614079"/>
              <a:gd name="connsiteY5" fmla="*/ 627950 h 6895381"/>
              <a:gd name="connsiteX0" fmla="*/ 0 w 5614079"/>
              <a:gd name="connsiteY0" fmla="*/ 630551 h 6897982"/>
              <a:gd name="connsiteX1" fmla="*/ 950725 w 5614079"/>
              <a:gd name="connsiteY1" fmla="*/ 0 h 6897982"/>
              <a:gd name="connsiteX2" fmla="*/ 5609363 w 5614079"/>
              <a:gd name="connsiteY2" fmla="*/ 2601 h 6897982"/>
              <a:gd name="connsiteX3" fmla="*/ 5613270 w 5614079"/>
              <a:gd name="connsiteY3" fmla="*/ 6879681 h 6897982"/>
              <a:gd name="connsiteX4" fmla="*/ 2702274 w 5614079"/>
              <a:gd name="connsiteY4" fmla="*/ 6897982 h 6897982"/>
              <a:gd name="connsiteX5" fmla="*/ 0 w 5614079"/>
              <a:gd name="connsiteY5" fmla="*/ 630551 h 6897982"/>
              <a:gd name="connsiteX0" fmla="*/ 0 w 5606584"/>
              <a:gd name="connsiteY0" fmla="*/ 663069 h 6897982"/>
              <a:gd name="connsiteX1" fmla="*/ 943230 w 5606584"/>
              <a:gd name="connsiteY1" fmla="*/ 0 h 6897982"/>
              <a:gd name="connsiteX2" fmla="*/ 5601868 w 5606584"/>
              <a:gd name="connsiteY2" fmla="*/ 2601 h 6897982"/>
              <a:gd name="connsiteX3" fmla="*/ 5605775 w 5606584"/>
              <a:gd name="connsiteY3" fmla="*/ 6879681 h 6897982"/>
              <a:gd name="connsiteX4" fmla="*/ 2694779 w 5606584"/>
              <a:gd name="connsiteY4" fmla="*/ 6897982 h 6897982"/>
              <a:gd name="connsiteX5" fmla="*/ 0 w 5606584"/>
              <a:gd name="connsiteY5" fmla="*/ 663069 h 6897982"/>
              <a:gd name="connsiteX0" fmla="*/ 0 w 5612205"/>
              <a:gd name="connsiteY0" fmla="*/ 630551 h 6897982"/>
              <a:gd name="connsiteX1" fmla="*/ 948851 w 5612205"/>
              <a:gd name="connsiteY1" fmla="*/ 0 h 6897982"/>
              <a:gd name="connsiteX2" fmla="*/ 5607489 w 5612205"/>
              <a:gd name="connsiteY2" fmla="*/ 2601 h 6897982"/>
              <a:gd name="connsiteX3" fmla="*/ 5611396 w 5612205"/>
              <a:gd name="connsiteY3" fmla="*/ 6879681 h 6897982"/>
              <a:gd name="connsiteX4" fmla="*/ 2700400 w 5612205"/>
              <a:gd name="connsiteY4" fmla="*/ 6897982 h 6897982"/>
              <a:gd name="connsiteX5" fmla="*/ 0 w 5612205"/>
              <a:gd name="connsiteY5" fmla="*/ 630551 h 6897982"/>
              <a:gd name="connsiteX0" fmla="*/ 0 w 5612205"/>
              <a:gd name="connsiteY0" fmla="*/ 635554 h 6902985"/>
              <a:gd name="connsiteX1" fmla="*/ 952599 w 5612205"/>
              <a:gd name="connsiteY1" fmla="*/ 0 h 6902985"/>
              <a:gd name="connsiteX2" fmla="*/ 5607489 w 5612205"/>
              <a:gd name="connsiteY2" fmla="*/ 7604 h 6902985"/>
              <a:gd name="connsiteX3" fmla="*/ 5611396 w 5612205"/>
              <a:gd name="connsiteY3" fmla="*/ 6884684 h 6902985"/>
              <a:gd name="connsiteX4" fmla="*/ 2700400 w 5612205"/>
              <a:gd name="connsiteY4" fmla="*/ 6902985 h 6902985"/>
              <a:gd name="connsiteX5" fmla="*/ 0 w 5612205"/>
              <a:gd name="connsiteY5" fmla="*/ 635554 h 6902985"/>
              <a:gd name="connsiteX0" fmla="*/ 0 w 5612109"/>
              <a:gd name="connsiteY0" fmla="*/ 635554 h 6902985"/>
              <a:gd name="connsiteX1" fmla="*/ 952599 w 5612109"/>
              <a:gd name="connsiteY1" fmla="*/ 0 h 6902985"/>
              <a:gd name="connsiteX2" fmla="*/ 5605615 w 5612109"/>
              <a:gd name="connsiteY2" fmla="*/ 100 h 6902985"/>
              <a:gd name="connsiteX3" fmla="*/ 5611396 w 5612109"/>
              <a:gd name="connsiteY3" fmla="*/ 6884684 h 6902985"/>
              <a:gd name="connsiteX4" fmla="*/ 2700400 w 5612109"/>
              <a:gd name="connsiteY4" fmla="*/ 6902985 h 6902985"/>
              <a:gd name="connsiteX5" fmla="*/ 0 w 5612109"/>
              <a:gd name="connsiteY5" fmla="*/ 635554 h 6902985"/>
              <a:gd name="connsiteX0" fmla="*/ 0 w 5614777"/>
              <a:gd name="connsiteY0" fmla="*/ 628430 h 6902985"/>
              <a:gd name="connsiteX1" fmla="*/ 955267 w 5614777"/>
              <a:gd name="connsiteY1" fmla="*/ 0 h 6902985"/>
              <a:gd name="connsiteX2" fmla="*/ 5608283 w 5614777"/>
              <a:gd name="connsiteY2" fmla="*/ 100 h 6902985"/>
              <a:gd name="connsiteX3" fmla="*/ 5614064 w 5614777"/>
              <a:gd name="connsiteY3" fmla="*/ 6884684 h 6902985"/>
              <a:gd name="connsiteX4" fmla="*/ 2703068 w 5614777"/>
              <a:gd name="connsiteY4" fmla="*/ 6902985 h 6902985"/>
              <a:gd name="connsiteX5" fmla="*/ 0 w 5614777"/>
              <a:gd name="connsiteY5" fmla="*/ 628430 h 6902985"/>
              <a:gd name="connsiteX0" fmla="*/ 0 w 5611206"/>
              <a:gd name="connsiteY0" fmla="*/ 635581 h 6902985"/>
              <a:gd name="connsiteX1" fmla="*/ 951696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35581 h 6902985"/>
              <a:gd name="connsiteX0" fmla="*/ 0 w 5611206"/>
              <a:gd name="connsiteY0" fmla="*/ 640350 h 6902985"/>
              <a:gd name="connsiteX1" fmla="*/ 951696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40350 h 6902985"/>
              <a:gd name="connsiteX0" fmla="*/ 0 w 5611206"/>
              <a:gd name="connsiteY0" fmla="*/ 640350 h 6902985"/>
              <a:gd name="connsiteX1" fmla="*/ 948124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40350 h 6902985"/>
              <a:gd name="connsiteX0" fmla="*/ 0 w 5611206"/>
              <a:gd name="connsiteY0" fmla="*/ 640350 h 6902985"/>
              <a:gd name="connsiteX1" fmla="*/ 955268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40350 h 6902985"/>
              <a:gd name="connsiteX0" fmla="*/ 0 w 5612992"/>
              <a:gd name="connsiteY0" fmla="*/ 637966 h 6902985"/>
              <a:gd name="connsiteX1" fmla="*/ 957054 w 5612992"/>
              <a:gd name="connsiteY1" fmla="*/ 0 h 6902985"/>
              <a:gd name="connsiteX2" fmla="*/ 5606498 w 5612992"/>
              <a:gd name="connsiteY2" fmla="*/ 100 h 6902985"/>
              <a:gd name="connsiteX3" fmla="*/ 5612279 w 5612992"/>
              <a:gd name="connsiteY3" fmla="*/ 6884684 h 6902985"/>
              <a:gd name="connsiteX4" fmla="*/ 2701283 w 5612992"/>
              <a:gd name="connsiteY4" fmla="*/ 6902985 h 6902985"/>
              <a:gd name="connsiteX5" fmla="*/ 0 w 5612992"/>
              <a:gd name="connsiteY5" fmla="*/ 637966 h 6902985"/>
              <a:gd name="connsiteX0" fmla="*/ 0 w 5611206"/>
              <a:gd name="connsiteY0" fmla="*/ 637966 h 6902985"/>
              <a:gd name="connsiteX1" fmla="*/ 955268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37966 h 6902985"/>
              <a:gd name="connsiteX0" fmla="*/ 0 w 5611206"/>
              <a:gd name="connsiteY0" fmla="*/ 637966 h 6902985"/>
              <a:gd name="connsiteX1" fmla="*/ 958840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37966 h 6902985"/>
              <a:gd name="connsiteX0" fmla="*/ 0 w 5611206"/>
              <a:gd name="connsiteY0" fmla="*/ 637966 h 6902985"/>
              <a:gd name="connsiteX1" fmla="*/ 958840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37966 h 6902985"/>
              <a:gd name="connsiteX0" fmla="*/ 0 w 5609420"/>
              <a:gd name="connsiteY0" fmla="*/ 640350 h 6902985"/>
              <a:gd name="connsiteX1" fmla="*/ 957054 w 5609420"/>
              <a:gd name="connsiteY1" fmla="*/ 0 h 6902985"/>
              <a:gd name="connsiteX2" fmla="*/ 5602926 w 5609420"/>
              <a:gd name="connsiteY2" fmla="*/ 100 h 6902985"/>
              <a:gd name="connsiteX3" fmla="*/ 5608707 w 5609420"/>
              <a:gd name="connsiteY3" fmla="*/ 6884684 h 6902985"/>
              <a:gd name="connsiteX4" fmla="*/ 2697711 w 5609420"/>
              <a:gd name="connsiteY4" fmla="*/ 6902985 h 6902985"/>
              <a:gd name="connsiteX5" fmla="*/ 0 w 5609420"/>
              <a:gd name="connsiteY5" fmla="*/ 640350 h 6902985"/>
              <a:gd name="connsiteX0" fmla="*/ 0 w 5611206"/>
              <a:gd name="connsiteY0" fmla="*/ 640350 h 6902985"/>
              <a:gd name="connsiteX1" fmla="*/ 958840 w 5611206"/>
              <a:gd name="connsiteY1" fmla="*/ 0 h 6902985"/>
              <a:gd name="connsiteX2" fmla="*/ 5604712 w 5611206"/>
              <a:gd name="connsiteY2" fmla="*/ 100 h 6902985"/>
              <a:gd name="connsiteX3" fmla="*/ 5610493 w 5611206"/>
              <a:gd name="connsiteY3" fmla="*/ 6884684 h 6902985"/>
              <a:gd name="connsiteX4" fmla="*/ 2699497 w 5611206"/>
              <a:gd name="connsiteY4" fmla="*/ 6902985 h 6902985"/>
              <a:gd name="connsiteX5" fmla="*/ 0 w 5611206"/>
              <a:gd name="connsiteY5" fmla="*/ 640350 h 6902985"/>
              <a:gd name="connsiteX0" fmla="*/ 0 w 5605825"/>
              <a:gd name="connsiteY0" fmla="*/ 635558 h 6902985"/>
              <a:gd name="connsiteX1" fmla="*/ 953459 w 5605825"/>
              <a:gd name="connsiteY1" fmla="*/ 0 h 6902985"/>
              <a:gd name="connsiteX2" fmla="*/ 5599331 w 5605825"/>
              <a:gd name="connsiteY2" fmla="*/ 100 h 6902985"/>
              <a:gd name="connsiteX3" fmla="*/ 5605112 w 5605825"/>
              <a:gd name="connsiteY3" fmla="*/ 6884684 h 6902985"/>
              <a:gd name="connsiteX4" fmla="*/ 2694116 w 5605825"/>
              <a:gd name="connsiteY4" fmla="*/ 6902985 h 6902985"/>
              <a:gd name="connsiteX5" fmla="*/ 0 w 5605825"/>
              <a:gd name="connsiteY5" fmla="*/ 635558 h 6902985"/>
              <a:gd name="connsiteX0" fmla="*/ 0 w 5606507"/>
              <a:gd name="connsiteY0" fmla="*/ 635558 h 6902985"/>
              <a:gd name="connsiteX1" fmla="*/ 953459 w 5606507"/>
              <a:gd name="connsiteY1" fmla="*/ 0 h 6902985"/>
              <a:gd name="connsiteX2" fmla="*/ 5606507 w 5606507"/>
              <a:gd name="connsiteY2" fmla="*/ 100 h 6902985"/>
              <a:gd name="connsiteX3" fmla="*/ 5605112 w 5606507"/>
              <a:gd name="connsiteY3" fmla="*/ 6884684 h 6902985"/>
              <a:gd name="connsiteX4" fmla="*/ 2694116 w 5606507"/>
              <a:gd name="connsiteY4" fmla="*/ 6902985 h 6902985"/>
              <a:gd name="connsiteX5" fmla="*/ 0 w 5606507"/>
              <a:gd name="connsiteY5" fmla="*/ 635558 h 6902985"/>
              <a:gd name="connsiteX0" fmla="*/ 0 w 5606507"/>
              <a:gd name="connsiteY0" fmla="*/ 635558 h 6902985"/>
              <a:gd name="connsiteX1" fmla="*/ 953459 w 5606507"/>
              <a:gd name="connsiteY1" fmla="*/ 0 h 6902985"/>
              <a:gd name="connsiteX2" fmla="*/ 5606507 w 5606507"/>
              <a:gd name="connsiteY2" fmla="*/ 100 h 6902985"/>
              <a:gd name="connsiteX3" fmla="*/ 5605113 w 5606507"/>
              <a:gd name="connsiteY3" fmla="*/ 6901454 h 6902985"/>
              <a:gd name="connsiteX4" fmla="*/ 2694116 w 5606507"/>
              <a:gd name="connsiteY4" fmla="*/ 6902985 h 6902985"/>
              <a:gd name="connsiteX5" fmla="*/ 0 w 5606507"/>
              <a:gd name="connsiteY5" fmla="*/ 635558 h 6902985"/>
              <a:gd name="connsiteX0" fmla="*/ 0 w 5606507"/>
              <a:gd name="connsiteY0" fmla="*/ 635558 h 6902985"/>
              <a:gd name="connsiteX1" fmla="*/ 953459 w 5606507"/>
              <a:gd name="connsiteY1" fmla="*/ 0 h 6902985"/>
              <a:gd name="connsiteX2" fmla="*/ 5606507 w 5606507"/>
              <a:gd name="connsiteY2" fmla="*/ 100 h 6902985"/>
              <a:gd name="connsiteX3" fmla="*/ 5605113 w 5606507"/>
              <a:gd name="connsiteY3" fmla="*/ 6901454 h 6902985"/>
              <a:gd name="connsiteX4" fmla="*/ 2706673 w 5606507"/>
              <a:gd name="connsiteY4" fmla="*/ 6902985 h 6902985"/>
              <a:gd name="connsiteX5" fmla="*/ 0 w 5606507"/>
              <a:gd name="connsiteY5" fmla="*/ 635558 h 6902985"/>
              <a:gd name="connsiteX0" fmla="*/ 0 w 5606507"/>
              <a:gd name="connsiteY0" fmla="*/ 635458 h 6902885"/>
              <a:gd name="connsiteX1" fmla="*/ 949876 w 5606507"/>
              <a:gd name="connsiteY1" fmla="*/ 2297 h 6902885"/>
              <a:gd name="connsiteX2" fmla="*/ 5606507 w 5606507"/>
              <a:gd name="connsiteY2" fmla="*/ 0 h 6902885"/>
              <a:gd name="connsiteX3" fmla="*/ 5605113 w 5606507"/>
              <a:gd name="connsiteY3" fmla="*/ 6901354 h 6902885"/>
              <a:gd name="connsiteX4" fmla="*/ 2706673 w 5606507"/>
              <a:gd name="connsiteY4" fmla="*/ 6902885 h 6902885"/>
              <a:gd name="connsiteX5" fmla="*/ 0 w 5606507"/>
              <a:gd name="connsiteY5" fmla="*/ 635458 h 6902885"/>
              <a:gd name="connsiteX0" fmla="*/ 0 w 5606507"/>
              <a:gd name="connsiteY0" fmla="*/ 635458 h 6902885"/>
              <a:gd name="connsiteX1" fmla="*/ 948085 w 5606507"/>
              <a:gd name="connsiteY1" fmla="*/ 2297 h 6902885"/>
              <a:gd name="connsiteX2" fmla="*/ 5606507 w 5606507"/>
              <a:gd name="connsiteY2" fmla="*/ 0 h 6902885"/>
              <a:gd name="connsiteX3" fmla="*/ 5605113 w 5606507"/>
              <a:gd name="connsiteY3" fmla="*/ 6901354 h 6902885"/>
              <a:gd name="connsiteX4" fmla="*/ 2706673 w 5606507"/>
              <a:gd name="connsiteY4" fmla="*/ 6902885 h 6902885"/>
              <a:gd name="connsiteX5" fmla="*/ 0 w 5606507"/>
              <a:gd name="connsiteY5" fmla="*/ 635458 h 6902885"/>
              <a:gd name="connsiteX0" fmla="*/ 0 w 5606507"/>
              <a:gd name="connsiteY0" fmla="*/ 635458 h 6902885"/>
              <a:gd name="connsiteX1" fmla="*/ 944502 w 5606507"/>
              <a:gd name="connsiteY1" fmla="*/ 2297 h 6902885"/>
              <a:gd name="connsiteX2" fmla="*/ 5606507 w 5606507"/>
              <a:gd name="connsiteY2" fmla="*/ 0 h 6902885"/>
              <a:gd name="connsiteX3" fmla="*/ 5605113 w 5606507"/>
              <a:gd name="connsiteY3" fmla="*/ 6901354 h 6902885"/>
              <a:gd name="connsiteX4" fmla="*/ 2706673 w 5606507"/>
              <a:gd name="connsiteY4" fmla="*/ 6902885 h 6902885"/>
              <a:gd name="connsiteX5" fmla="*/ 0 w 5606507"/>
              <a:gd name="connsiteY5" fmla="*/ 635458 h 6902885"/>
              <a:gd name="connsiteX0" fmla="*/ 0 w 5606507"/>
              <a:gd name="connsiteY0" fmla="*/ 635558 h 6902985"/>
              <a:gd name="connsiteX1" fmla="*/ 946294 w 5606507"/>
              <a:gd name="connsiteY1" fmla="*/ 0 h 6902985"/>
              <a:gd name="connsiteX2" fmla="*/ 5606507 w 5606507"/>
              <a:gd name="connsiteY2" fmla="*/ 100 h 6902985"/>
              <a:gd name="connsiteX3" fmla="*/ 5605113 w 5606507"/>
              <a:gd name="connsiteY3" fmla="*/ 6901454 h 6902985"/>
              <a:gd name="connsiteX4" fmla="*/ 2706673 w 5606507"/>
              <a:gd name="connsiteY4" fmla="*/ 6902985 h 6902985"/>
              <a:gd name="connsiteX5" fmla="*/ 0 w 5606507"/>
              <a:gd name="connsiteY5" fmla="*/ 635558 h 6902985"/>
              <a:gd name="connsiteX0" fmla="*/ 0 w 5602924"/>
              <a:gd name="connsiteY0" fmla="*/ 633160 h 6902985"/>
              <a:gd name="connsiteX1" fmla="*/ 942711 w 5602924"/>
              <a:gd name="connsiteY1" fmla="*/ 0 h 6902985"/>
              <a:gd name="connsiteX2" fmla="*/ 5602924 w 5602924"/>
              <a:gd name="connsiteY2" fmla="*/ 100 h 6902985"/>
              <a:gd name="connsiteX3" fmla="*/ 5601530 w 5602924"/>
              <a:gd name="connsiteY3" fmla="*/ 6901454 h 6902985"/>
              <a:gd name="connsiteX4" fmla="*/ 2703090 w 5602924"/>
              <a:gd name="connsiteY4" fmla="*/ 6902985 h 6902985"/>
              <a:gd name="connsiteX5" fmla="*/ 0 w 5602924"/>
              <a:gd name="connsiteY5" fmla="*/ 633160 h 690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2924" h="6902985">
                <a:moveTo>
                  <a:pt x="0" y="633160"/>
                </a:moveTo>
                <a:lnTo>
                  <a:pt x="942711" y="0"/>
                </a:lnTo>
                <a:lnTo>
                  <a:pt x="5602924" y="100"/>
                </a:lnTo>
                <a:cubicBezTo>
                  <a:pt x="5599016" y="2289852"/>
                  <a:pt x="5605438" y="4611702"/>
                  <a:pt x="5601530" y="6901454"/>
                </a:cubicBezTo>
                <a:lnTo>
                  <a:pt x="2703090" y="6902985"/>
                </a:lnTo>
                <a:lnTo>
                  <a:pt x="0" y="633160"/>
                </a:lnTo>
                <a:close/>
              </a:path>
            </a:pathLst>
          </a:custGeom>
          <a:noFill/>
        </p:spPr>
        <p:txBody>
          <a:bodyPr lIns="91438" tIns="45719" rIns="91438" bIns="45719" anchor="ctr"/>
          <a:lstStyle>
            <a:lvl1pPr marL="0" indent="0" algn="r" font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84786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 bwMode="auto">
          <a:xfrm>
            <a:off x="3285901" y="1"/>
            <a:ext cx="5864756" cy="5154182"/>
          </a:xfrm>
          <a:custGeom>
            <a:avLst/>
            <a:gdLst>
              <a:gd name="connsiteX0" fmla="*/ 5861923 w 5861923"/>
              <a:gd name="connsiteY0" fmla="*/ 0 h 6861393"/>
              <a:gd name="connsiteX1" fmla="*/ 5861923 w 5861923"/>
              <a:gd name="connsiteY1" fmla="*/ 6861393 h 6861393"/>
              <a:gd name="connsiteX2" fmla="*/ 3554057 w 5861923"/>
              <a:gd name="connsiteY2" fmla="*/ 6858759 h 6861393"/>
              <a:gd name="connsiteX3" fmla="*/ 0 w 5861923"/>
              <a:gd name="connsiteY3" fmla="*/ 696122 h 6861393"/>
              <a:gd name="connsiteX4" fmla="*/ 1204184 w 5861923"/>
              <a:gd name="connsiteY4" fmla="*/ 2065 h 6861393"/>
              <a:gd name="connsiteX5" fmla="*/ 5861923 w 5861923"/>
              <a:gd name="connsiteY5" fmla="*/ 0 h 6861393"/>
              <a:gd name="connsiteX0" fmla="*/ 5861923 w 5861923"/>
              <a:gd name="connsiteY0" fmla="*/ 0 h 6861393"/>
              <a:gd name="connsiteX1" fmla="*/ 5861923 w 5861923"/>
              <a:gd name="connsiteY1" fmla="*/ 6861393 h 6861393"/>
              <a:gd name="connsiteX2" fmla="*/ 3554057 w 5861923"/>
              <a:gd name="connsiteY2" fmla="*/ 6858759 h 6861393"/>
              <a:gd name="connsiteX3" fmla="*/ 0 w 5861923"/>
              <a:gd name="connsiteY3" fmla="*/ 696122 h 6861393"/>
              <a:gd name="connsiteX4" fmla="*/ 746984 w 5861923"/>
              <a:gd name="connsiteY4" fmla="*/ 2065 h 6861393"/>
              <a:gd name="connsiteX5" fmla="*/ 5861923 w 5861923"/>
              <a:gd name="connsiteY5" fmla="*/ 0 h 6861393"/>
              <a:gd name="connsiteX0" fmla="*/ 5861923 w 5861923"/>
              <a:gd name="connsiteY0" fmla="*/ 0 h 6879925"/>
              <a:gd name="connsiteX1" fmla="*/ 5861923 w 5861923"/>
              <a:gd name="connsiteY1" fmla="*/ 6861393 h 6879925"/>
              <a:gd name="connsiteX2" fmla="*/ 3566757 w 5861923"/>
              <a:gd name="connsiteY2" fmla="*/ 6879925 h 6879925"/>
              <a:gd name="connsiteX3" fmla="*/ 0 w 5861923"/>
              <a:gd name="connsiteY3" fmla="*/ 696122 h 6879925"/>
              <a:gd name="connsiteX4" fmla="*/ 746984 w 5861923"/>
              <a:gd name="connsiteY4" fmla="*/ 2065 h 6879925"/>
              <a:gd name="connsiteX5" fmla="*/ 5861923 w 5861923"/>
              <a:gd name="connsiteY5" fmla="*/ 0 h 6879925"/>
              <a:gd name="connsiteX0" fmla="*/ 5861923 w 5861923"/>
              <a:gd name="connsiteY0" fmla="*/ 0 h 6882560"/>
              <a:gd name="connsiteX1" fmla="*/ 5861923 w 5861923"/>
              <a:gd name="connsiteY1" fmla="*/ 6882560 h 6882560"/>
              <a:gd name="connsiteX2" fmla="*/ 3566757 w 5861923"/>
              <a:gd name="connsiteY2" fmla="*/ 6879925 h 6882560"/>
              <a:gd name="connsiteX3" fmla="*/ 0 w 5861923"/>
              <a:gd name="connsiteY3" fmla="*/ 696122 h 6882560"/>
              <a:gd name="connsiteX4" fmla="*/ 746984 w 5861923"/>
              <a:gd name="connsiteY4" fmla="*/ 2065 h 6882560"/>
              <a:gd name="connsiteX5" fmla="*/ 5861923 w 5861923"/>
              <a:gd name="connsiteY5" fmla="*/ 0 h 6882560"/>
              <a:gd name="connsiteX0" fmla="*/ 6350384 w 6350384"/>
              <a:gd name="connsiteY0" fmla="*/ 0 h 6882560"/>
              <a:gd name="connsiteX1" fmla="*/ 6350384 w 6350384"/>
              <a:gd name="connsiteY1" fmla="*/ 6882560 h 6882560"/>
              <a:gd name="connsiteX2" fmla="*/ 4055218 w 6350384"/>
              <a:gd name="connsiteY2" fmla="*/ 6879925 h 6882560"/>
              <a:gd name="connsiteX3" fmla="*/ 0 w 6350384"/>
              <a:gd name="connsiteY3" fmla="*/ 617968 h 6882560"/>
              <a:gd name="connsiteX4" fmla="*/ 1235445 w 6350384"/>
              <a:gd name="connsiteY4" fmla="*/ 2065 h 6882560"/>
              <a:gd name="connsiteX5" fmla="*/ 6350384 w 6350384"/>
              <a:gd name="connsiteY5" fmla="*/ 0 h 6882560"/>
              <a:gd name="connsiteX0" fmla="*/ 6350384 w 6350384"/>
              <a:gd name="connsiteY0" fmla="*/ 0 h 6882560"/>
              <a:gd name="connsiteX1" fmla="*/ 6350384 w 6350384"/>
              <a:gd name="connsiteY1" fmla="*/ 6882560 h 6882560"/>
              <a:gd name="connsiteX2" fmla="*/ 3605833 w 6350384"/>
              <a:gd name="connsiteY2" fmla="*/ 6864295 h 6882560"/>
              <a:gd name="connsiteX3" fmla="*/ 0 w 6350384"/>
              <a:gd name="connsiteY3" fmla="*/ 617968 h 6882560"/>
              <a:gd name="connsiteX4" fmla="*/ 1235445 w 6350384"/>
              <a:gd name="connsiteY4" fmla="*/ 2065 h 6882560"/>
              <a:gd name="connsiteX5" fmla="*/ 6350384 w 6350384"/>
              <a:gd name="connsiteY5" fmla="*/ 0 h 6882560"/>
              <a:gd name="connsiteX0" fmla="*/ 6350384 w 6350384"/>
              <a:gd name="connsiteY0" fmla="*/ 0 h 6866929"/>
              <a:gd name="connsiteX1" fmla="*/ 6264414 w 6350384"/>
              <a:gd name="connsiteY1" fmla="*/ 6866929 h 6866929"/>
              <a:gd name="connsiteX2" fmla="*/ 3605833 w 6350384"/>
              <a:gd name="connsiteY2" fmla="*/ 6864295 h 6866929"/>
              <a:gd name="connsiteX3" fmla="*/ 0 w 6350384"/>
              <a:gd name="connsiteY3" fmla="*/ 617968 h 6866929"/>
              <a:gd name="connsiteX4" fmla="*/ 1235445 w 6350384"/>
              <a:gd name="connsiteY4" fmla="*/ 2065 h 6866929"/>
              <a:gd name="connsiteX5" fmla="*/ 6350384 w 6350384"/>
              <a:gd name="connsiteY5" fmla="*/ 0 h 6866929"/>
              <a:gd name="connsiteX0" fmla="*/ 6350384 w 7456260"/>
              <a:gd name="connsiteY0" fmla="*/ 0 h 6864295"/>
              <a:gd name="connsiteX1" fmla="*/ 7456260 w 7456260"/>
              <a:gd name="connsiteY1" fmla="*/ 6859114 h 6864295"/>
              <a:gd name="connsiteX2" fmla="*/ 3605833 w 7456260"/>
              <a:gd name="connsiteY2" fmla="*/ 6864295 h 6864295"/>
              <a:gd name="connsiteX3" fmla="*/ 0 w 7456260"/>
              <a:gd name="connsiteY3" fmla="*/ 617968 h 6864295"/>
              <a:gd name="connsiteX4" fmla="*/ 1235445 w 7456260"/>
              <a:gd name="connsiteY4" fmla="*/ 2065 h 6864295"/>
              <a:gd name="connsiteX5" fmla="*/ 6350384 w 7456260"/>
              <a:gd name="connsiteY5" fmla="*/ 0 h 6864295"/>
              <a:gd name="connsiteX0" fmla="*/ 7452353 w 7456260"/>
              <a:gd name="connsiteY0" fmla="*/ 0 h 6872110"/>
              <a:gd name="connsiteX1" fmla="*/ 7456260 w 7456260"/>
              <a:gd name="connsiteY1" fmla="*/ 6866929 h 6872110"/>
              <a:gd name="connsiteX2" fmla="*/ 3605833 w 7456260"/>
              <a:gd name="connsiteY2" fmla="*/ 6872110 h 6872110"/>
              <a:gd name="connsiteX3" fmla="*/ 0 w 7456260"/>
              <a:gd name="connsiteY3" fmla="*/ 625783 h 6872110"/>
              <a:gd name="connsiteX4" fmla="*/ 1235445 w 7456260"/>
              <a:gd name="connsiteY4" fmla="*/ 9880 h 6872110"/>
              <a:gd name="connsiteX5" fmla="*/ 7452353 w 7456260"/>
              <a:gd name="connsiteY5" fmla="*/ 0 h 6872110"/>
              <a:gd name="connsiteX0" fmla="*/ 7452353 w 7456260"/>
              <a:gd name="connsiteY0" fmla="*/ 132 h 6872242"/>
              <a:gd name="connsiteX1" fmla="*/ 7456260 w 7456260"/>
              <a:gd name="connsiteY1" fmla="*/ 6867061 h 6872242"/>
              <a:gd name="connsiteX2" fmla="*/ 3605833 w 7456260"/>
              <a:gd name="connsiteY2" fmla="*/ 6872242 h 6872242"/>
              <a:gd name="connsiteX3" fmla="*/ 0 w 7456260"/>
              <a:gd name="connsiteY3" fmla="*/ 625915 h 6872242"/>
              <a:gd name="connsiteX4" fmla="*/ 981816 w 7456260"/>
              <a:gd name="connsiteY4" fmla="*/ 0 h 6872242"/>
              <a:gd name="connsiteX5" fmla="*/ 7452353 w 7456260"/>
              <a:gd name="connsiteY5" fmla="*/ 132 h 6872242"/>
              <a:gd name="connsiteX0" fmla="*/ 7815768 w 7819675"/>
              <a:gd name="connsiteY0" fmla="*/ 132 h 6872242"/>
              <a:gd name="connsiteX1" fmla="*/ 7819675 w 7819675"/>
              <a:gd name="connsiteY1" fmla="*/ 6867061 h 6872242"/>
              <a:gd name="connsiteX2" fmla="*/ 3969248 w 7819675"/>
              <a:gd name="connsiteY2" fmla="*/ 6872242 h 6872242"/>
              <a:gd name="connsiteX3" fmla="*/ 0 w 7819675"/>
              <a:gd name="connsiteY3" fmla="*/ 4592 h 6872242"/>
              <a:gd name="connsiteX4" fmla="*/ 1345231 w 7819675"/>
              <a:gd name="connsiteY4" fmla="*/ 0 h 6872242"/>
              <a:gd name="connsiteX5" fmla="*/ 7815768 w 7819675"/>
              <a:gd name="connsiteY5" fmla="*/ 132 h 687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9675" h="6872242">
                <a:moveTo>
                  <a:pt x="7815768" y="132"/>
                </a:moveTo>
                <a:cubicBezTo>
                  <a:pt x="7817070" y="2289108"/>
                  <a:pt x="7818373" y="4578085"/>
                  <a:pt x="7819675" y="6867061"/>
                </a:cubicBezTo>
                <a:lnTo>
                  <a:pt x="3969248" y="6872242"/>
                </a:lnTo>
                <a:lnTo>
                  <a:pt x="0" y="4592"/>
                </a:lnTo>
                <a:lnTo>
                  <a:pt x="1345231" y="0"/>
                </a:lnTo>
                <a:lnTo>
                  <a:pt x="7815768" y="132"/>
                </a:lnTo>
                <a:close/>
              </a:path>
            </a:pathLst>
          </a:custGeom>
          <a:gradFill>
            <a:gsLst>
              <a:gs pos="84000">
                <a:schemeClr val="bg2"/>
              </a:gs>
              <a:gs pos="60000">
                <a:schemeClr val="accent1"/>
              </a:gs>
              <a:gs pos="30000">
                <a:schemeClr val="tx2"/>
              </a:gs>
              <a:gs pos="0">
                <a:schemeClr val="accent5"/>
              </a:gs>
            </a:gsLst>
            <a:lin ang="19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Text Placeholder 29"/>
          <p:cNvSpPr>
            <a:spLocks noGrp="1"/>
          </p:cNvSpPr>
          <p:nvPr>
            <p:ph type="body" sz="quarter" idx="10" hasCustomPrompt="1"/>
          </p:nvPr>
        </p:nvSpPr>
        <p:spPr>
          <a:xfrm>
            <a:off x="267037" y="2361183"/>
            <a:ext cx="4466804" cy="2239142"/>
          </a:xfrm>
          <a:prstGeom prst="rect">
            <a:avLst/>
          </a:prstGeom>
          <a:noFill/>
        </p:spPr>
        <p:txBody>
          <a:bodyPr lIns="91438" tIns="45719" rIns="91438" bIns="45719"/>
          <a:lstStyle>
            <a:lvl1pPr marL="0" indent="0" algn="l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02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py page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rge 1"/>
          <p:cNvSpPr/>
          <p:nvPr userDrawn="1"/>
        </p:nvSpPr>
        <p:spPr bwMode="auto">
          <a:xfrm>
            <a:off x="6611816" y="3796298"/>
            <a:ext cx="2545368" cy="13567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595"/>
              <a:gd name="connsiteY0" fmla="*/ 0 h 10000"/>
              <a:gd name="connsiteX1" fmla="*/ 14595 w 14595"/>
              <a:gd name="connsiteY1" fmla="*/ 0 h 10000"/>
              <a:gd name="connsiteX2" fmla="*/ 5000 w 14595"/>
              <a:gd name="connsiteY2" fmla="*/ 10000 h 10000"/>
              <a:gd name="connsiteX3" fmla="*/ 0 w 14595"/>
              <a:gd name="connsiteY3" fmla="*/ 0 h 10000"/>
              <a:gd name="connsiteX0" fmla="*/ 0 w 14595"/>
              <a:gd name="connsiteY0" fmla="*/ 0 h 4610"/>
              <a:gd name="connsiteX1" fmla="*/ 14595 w 14595"/>
              <a:gd name="connsiteY1" fmla="*/ 0 h 4610"/>
              <a:gd name="connsiteX2" fmla="*/ 4916 w 14595"/>
              <a:gd name="connsiteY2" fmla="*/ 4610 h 4610"/>
              <a:gd name="connsiteX3" fmla="*/ 0 w 14595"/>
              <a:gd name="connsiteY3" fmla="*/ 0 h 4610"/>
              <a:gd name="connsiteX0" fmla="*/ 0 w 10000"/>
              <a:gd name="connsiteY0" fmla="*/ 0 h 14600"/>
              <a:gd name="connsiteX1" fmla="*/ 10000 w 10000"/>
              <a:gd name="connsiteY1" fmla="*/ 0 h 14600"/>
              <a:gd name="connsiteX2" fmla="*/ 2415 w 10000"/>
              <a:gd name="connsiteY2" fmla="*/ 14600 h 14600"/>
              <a:gd name="connsiteX3" fmla="*/ 0 w 10000"/>
              <a:gd name="connsiteY3" fmla="*/ 0 h 14600"/>
              <a:gd name="connsiteX0" fmla="*/ 0 w 10058"/>
              <a:gd name="connsiteY0" fmla="*/ 0 h 14600"/>
              <a:gd name="connsiteX1" fmla="*/ 10058 w 10058"/>
              <a:gd name="connsiteY1" fmla="*/ 0 h 14600"/>
              <a:gd name="connsiteX2" fmla="*/ 2473 w 10058"/>
              <a:gd name="connsiteY2" fmla="*/ 14600 h 14600"/>
              <a:gd name="connsiteX3" fmla="*/ 0 w 10058"/>
              <a:gd name="connsiteY3" fmla="*/ 0 h 14600"/>
              <a:gd name="connsiteX0" fmla="*/ 0 w 9735"/>
              <a:gd name="connsiteY0" fmla="*/ 134 h 14734"/>
              <a:gd name="connsiteX1" fmla="*/ 9735 w 9735"/>
              <a:gd name="connsiteY1" fmla="*/ 0 h 14734"/>
              <a:gd name="connsiteX2" fmla="*/ 2473 w 9735"/>
              <a:gd name="connsiteY2" fmla="*/ 14734 h 14734"/>
              <a:gd name="connsiteX3" fmla="*/ 0 w 9735"/>
              <a:gd name="connsiteY3" fmla="*/ 134 h 14734"/>
              <a:gd name="connsiteX0" fmla="*/ 0 w 10414"/>
              <a:gd name="connsiteY0" fmla="*/ 0 h 9909"/>
              <a:gd name="connsiteX1" fmla="*/ 10414 w 10414"/>
              <a:gd name="connsiteY1" fmla="*/ 0 h 9909"/>
              <a:gd name="connsiteX2" fmla="*/ 2540 w 10414"/>
              <a:gd name="connsiteY2" fmla="*/ 9909 h 9909"/>
              <a:gd name="connsiteX3" fmla="*/ 0 w 10414"/>
              <a:gd name="connsiteY3" fmla="*/ 0 h 9909"/>
              <a:gd name="connsiteX0" fmla="*/ 0 w 19803"/>
              <a:gd name="connsiteY0" fmla="*/ 0 h 22138"/>
              <a:gd name="connsiteX1" fmla="*/ 19803 w 19803"/>
              <a:gd name="connsiteY1" fmla="*/ 22138 h 22138"/>
              <a:gd name="connsiteX2" fmla="*/ 2439 w 19803"/>
              <a:gd name="connsiteY2" fmla="*/ 10000 h 22138"/>
              <a:gd name="connsiteX3" fmla="*/ 0 w 19803"/>
              <a:gd name="connsiteY3" fmla="*/ 0 h 22138"/>
              <a:gd name="connsiteX0" fmla="*/ 17313 w 17364"/>
              <a:gd name="connsiteY0" fmla="*/ 0 h 25604"/>
              <a:gd name="connsiteX1" fmla="*/ 17364 w 17364"/>
              <a:gd name="connsiteY1" fmla="*/ 25604 h 25604"/>
              <a:gd name="connsiteX2" fmla="*/ 0 w 17364"/>
              <a:gd name="connsiteY2" fmla="*/ 13466 h 25604"/>
              <a:gd name="connsiteX3" fmla="*/ 17313 w 17364"/>
              <a:gd name="connsiteY3" fmla="*/ 0 h 25604"/>
              <a:gd name="connsiteX0" fmla="*/ 19400 w 19451"/>
              <a:gd name="connsiteY0" fmla="*/ 0 h 25877"/>
              <a:gd name="connsiteX1" fmla="*/ 19451 w 19451"/>
              <a:gd name="connsiteY1" fmla="*/ 25604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49 w 19454"/>
              <a:gd name="connsiteY0" fmla="*/ 0 h 26101"/>
              <a:gd name="connsiteX1" fmla="*/ 19451 w 19454"/>
              <a:gd name="connsiteY1" fmla="*/ 26052 h 26101"/>
              <a:gd name="connsiteX2" fmla="*/ 0 w 19454"/>
              <a:gd name="connsiteY2" fmla="*/ 26101 h 26101"/>
              <a:gd name="connsiteX3" fmla="*/ 19449 w 19454"/>
              <a:gd name="connsiteY3" fmla="*/ 0 h 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4" h="26101">
                <a:moveTo>
                  <a:pt x="19449" y="0"/>
                </a:moveTo>
                <a:cubicBezTo>
                  <a:pt x="19466" y="8535"/>
                  <a:pt x="19434" y="17517"/>
                  <a:pt x="19451" y="26052"/>
                </a:cubicBezTo>
                <a:lnTo>
                  <a:pt x="0" y="26101"/>
                </a:lnTo>
                <a:lnTo>
                  <a:pt x="19449" y="0"/>
                </a:lnTo>
                <a:close/>
              </a:path>
            </a:pathLst>
          </a:custGeom>
          <a:gradFill>
            <a:gsLst>
              <a:gs pos="50000">
                <a:schemeClr val="bg2"/>
              </a:gs>
              <a:gs pos="26000">
                <a:schemeClr val="accent1"/>
              </a:gs>
              <a:gs pos="0">
                <a:schemeClr val="tx2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74982" y="1129505"/>
            <a:ext cx="8577711" cy="3373717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74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nd graphs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rge 1"/>
          <p:cNvSpPr/>
          <p:nvPr userDrawn="1"/>
        </p:nvSpPr>
        <p:spPr bwMode="auto">
          <a:xfrm>
            <a:off x="6611816" y="3796298"/>
            <a:ext cx="2545368" cy="13567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595"/>
              <a:gd name="connsiteY0" fmla="*/ 0 h 10000"/>
              <a:gd name="connsiteX1" fmla="*/ 14595 w 14595"/>
              <a:gd name="connsiteY1" fmla="*/ 0 h 10000"/>
              <a:gd name="connsiteX2" fmla="*/ 5000 w 14595"/>
              <a:gd name="connsiteY2" fmla="*/ 10000 h 10000"/>
              <a:gd name="connsiteX3" fmla="*/ 0 w 14595"/>
              <a:gd name="connsiteY3" fmla="*/ 0 h 10000"/>
              <a:gd name="connsiteX0" fmla="*/ 0 w 14595"/>
              <a:gd name="connsiteY0" fmla="*/ 0 h 4610"/>
              <a:gd name="connsiteX1" fmla="*/ 14595 w 14595"/>
              <a:gd name="connsiteY1" fmla="*/ 0 h 4610"/>
              <a:gd name="connsiteX2" fmla="*/ 4916 w 14595"/>
              <a:gd name="connsiteY2" fmla="*/ 4610 h 4610"/>
              <a:gd name="connsiteX3" fmla="*/ 0 w 14595"/>
              <a:gd name="connsiteY3" fmla="*/ 0 h 4610"/>
              <a:gd name="connsiteX0" fmla="*/ 0 w 10000"/>
              <a:gd name="connsiteY0" fmla="*/ 0 h 14600"/>
              <a:gd name="connsiteX1" fmla="*/ 10000 w 10000"/>
              <a:gd name="connsiteY1" fmla="*/ 0 h 14600"/>
              <a:gd name="connsiteX2" fmla="*/ 2415 w 10000"/>
              <a:gd name="connsiteY2" fmla="*/ 14600 h 14600"/>
              <a:gd name="connsiteX3" fmla="*/ 0 w 10000"/>
              <a:gd name="connsiteY3" fmla="*/ 0 h 14600"/>
              <a:gd name="connsiteX0" fmla="*/ 0 w 10058"/>
              <a:gd name="connsiteY0" fmla="*/ 0 h 14600"/>
              <a:gd name="connsiteX1" fmla="*/ 10058 w 10058"/>
              <a:gd name="connsiteY1" fmla="*/ 0 h 14600"/>
              <a:gd name="connsiteX2" fmla="*/ 2473 w 10058"/>
              <a:gd name="connsiteY2" fmla="*/ 14600 h 14600"/>
              <a:gd name="connsiteX3" fmla="*/ 0 w 10058"/>
              <a:gd name="connsiteY3" fmla="*/ 0 h 14600"/>
              <a:gd name="connsiteX0" fmla="*/ 0 w 9735"/>
              <a:gd name="connsiteY0" fmla="*/ 134 h 14734"/>
              <a:gd name="connsiteX1" fmla="*/ 9735 w 9735"/>
              <a:gd name="connsiteY1" fmla="*/ 0 h 14734"/>
              <a:gd name="connsiteX2" fmla="*/ 2473 w 9735"/>
              <a:gd name="connsiteY2" fmla="*/ 14734 h 14734"/>
              <a:gd name="connsiteX3" fmla="*/ 0 w 9735"/>
              <a:gd name="connsiteY3" fmla="*/ 134 h 14734"/>
              <a:gd name="connsiteX0" fmla="*/ 0 w 10414"/>
              <a:gd name="connsiteY0" fmla="*/ 0 h 9909"/>
              <a:gd name="connsiteX1" fmla="*/ 10414 w 10414"/>
              <a:gd name="connsiteY1" fmla="*/ 0 h 9909"/>
              <a:gd name="connsiteX2" fmla="*/ 2540 w 10414"/>
              <a:gd name="connsiteY2" fmla="*/ 9909 h 9909"/>
              <a:gd name="connsiteX3" fmla="*/ 0 w 10414"/>
              <a:gd name="connsiteY3" fmla="*/ 0 h 9909"/>
              <a:gd name="connsiteX0" fmla="*/ 0 w 19803"/>
              <a:gd name="connsiteY0" fmla="*/ 0 h 22138"/>
              <a:gd name="connsiteX1" fmla="*/ 19803 w 19803"/>
              <a:gd name="connsiteY1" fmla="*/ 22138 h 22138"/>
              <a:gd name="connsiteX2" fmla="*/ 2439 w 19803"/>
              <a:gd name="connsiteY2" fmla="*/ 10000 h 22138"/>
              <a:gd name="connsiteX3" fmla="*/ 0 w 19803"/>
              <a:gd name="connsiteY3" fmla="*/ 0 h 22138"/>
              <a:gd name="connsiteX0" fmla="*/ 17313 w 17364"/>
              <a:gd name="connsiteY0" fmla="*/ 0 h 25604"/>
              <a:gd name="connsiteX1" fmla="*/ 17364 w 17364"/>
              <a:gd name="connsiteY1" fmla="*/ 25604 h 25604"/>
              <a:gd name="connsiteX2" fmla="*/ 0 w 17364"/>
              <a:gd name="connsiteY2" fmla="*/ 13466 h 25604"/>
              <a:gd name="connsiteX3" fmla="*/ 17313 w 17364"/>
              <a:gd name="connsiteY3" fmla="*/ 0 h 25604"/>
              <a:gd name="connsiteX0" fmla="*/ 19400 w 19451"/>
              <a:gd name="connsiteY0" fmla="*/ 0 h 25877"/>
              <a:gd name="connsiteX1" fmla="*/ 19451 w 19451"/>
              <a:gd name="connsiteY1" fmla="*/ 25604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49 w 19454"/>
              <a:gd name="connsiteY0" fmla="*/ 0 h 26101"/>
              <a:gd name="connsiteX1" fmla="*/ 19451 w 19454"/>
              <a:gd name="connsiteY1" fmla="*/ 26052 h 26101"/>
              <a:gd name="connsiteX2" fmla="*/ 0 w 19454"/>
              <a:gd name="connsiteY2" fmla="*/ 26101 h 26101"/>
              <a:gd name="connsiteX3" fmla="*/ 19449 w 19454"/>
              <a:gd name="connsiteY3" fmla="*/ 0 h 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4" h="26101">
                <a:moveTo>
                  <a:pt x="19449" y="0"/>
                </a:moveTo>
                <a:cubicBezTo>
                  <a:pt x="19466" y="8535"/>
                  <a:pt x="19434" y="17517"/>
                  <a:pt x="19451" y="26052"/>
                </a:cubicBezTo>
                <a:lnTo>
                  <a:pt x="0" y="26101"/>
                </a:lnTo>
                <a:lnTo>
                  <a:pt x="19449" y="0"/>
                </a:lnTo>
                <a:close/>
              </a:path>
            </a:pathLst>
          </a:custGeom>
          <a:gradFill>
            <a:gsLst>
              <a:gs pos="50000">
                <a:schemeClr val="bg2"/>
              </a:gs>
              <a:gs pos="26000">
                <a:schemeClr val="accent1"/>
              </a:gs>
              <a:gs pos="0">
                <a:schemeClr val="tx2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74981" y="1130754"/>
            <a:ext cx="8601987" cy="3409352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60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rge 1"/>
          <p:cNvSpPr/>
          <p:nvPr userDrawn="1"/>
        </p:nvSpPr>
        <p:spPr bwMode="auto">
          <a:xfrm>
            <a:off x="6611816" y="3796298"/>
            <a:ext cx="2545368" cy="13567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595"/>
              <a:gd name="connsiteY0" fmla="*/ 0 h 10000"/>
              <a:gd name="connsiteX1" fmla="*/ 14595 w 14595"/>
              <a:gd name="connsiteY1" fmla="*/ 0 h 10000"/>
              <a:gd name="connsiteX2" fmla="*/ 5000 w 14595"/>
              <a:gd name="connsiteY2" fmla="*/ 10000 h 10000"/>
              <a:gd name="connsiteX3" fmla="*/ 0 w 14595"/>
              <a:gd name="connsiteY3" fmla="*/ 0 h 10000"/>
              <a:gd name="connsiteX0" fmla="*/ 0 w 14595"/>
              <a:gd name="connsiteY0" fmla="*/ 0 h 4610"/>
              <a:gd name="connsiteX1" fmla="*/ 14595 w 14595"/>
              <a:gd name="connsiteY1" fmla="*/ 0 h 4610"/>
              <a:gd name="connsiteX2" fmla="*/ 4916 w 14595"/>
              <a:gd name="connsiteY2" fmla="*/ 4610 h 4610"/>
              <a:gd name="connsiteX3" fmla="*/ 0 w 14595"/>
              <a:gd name="connsiteY3" fmla="*/ 0 h 4610"/>
              <a:gd name="connsiteX0" fmla="*/ 0 w 10000"/>
              <a:gd name="connsiteY0" fmla="*/ 0 h 14600"/>
              <a:gd name="connsiteX1" fmla="*/ 10000 w 10000"/>
              <a:gd name="connsiteY1" fmla="*/ 0 h 14600"/>
              <a:gd name="connsiteX2" fmla="*/ 2415 w 10000"/>
              <a:gd name="connsiteY2" fmla="*/ 14600 h 14600"/>
              <a:gd name="connsiteX3" fmla="*/ 0 w 10000"/>
              <a:gd name="connsiteY3" fmla="*/ 0 h 14600"/>
              <a:gd name="connsiteX0" fmla="*/ 0 w 10058"/>
              <a:gd name="connsiteY0" fmla="*/ 0 h 14600"/>
              <a:gd name="connsiteX1" fmla="*/ 10058 w 10058"/>
              <a:gd name="connsiteY1" fmla="*/ 0 h 14600"/>
              <a:gd name="connsiteX2" fmla="*/ 2473 w 10058"/>
              <a:gd name="connsiteY2" fmla="*/ 14600 h 14600"/>
              <a:gd name="connsiteX3" fmla="*/ 0 w 10058"/>
              <a:gd name="connsiteY3" fmla="*/ 0 h 14600"/>
              <a:gd name="connsiteX0" fmla="*/ 0 w 9735"/>
              <a:gd name="connsiteY0" fmla="*/ 134 h 14734"/>
              <a:gd name="connsiteX1" fmla="*/ 9735 w 9735"/>
              <a:gd name="connsiteY1" fmla="*/ 0 h 14734"/>
              <a:gd name="connsiteX2" fmla="*/ 2473 w 9735"/>
              <a:gd name="connsiteY2" fmla="*/ 14734 h 14734"/>
              <a:gd name="connsiteX3" fmla="*/ 0 w 9735"/>
              <a:gd name="connsiteY3" fmla="*/ 134 h 14734"/>
              <a:gd name="connsiteX0" fmla="*/ 0 w 10414"/>
              <a:gd name="connsiteY0" fmla="*/ 0 h 9909"/>
              <a:gd name="connsiteX1" fmla="*/ 10414 w 10414"/>
              <a:gd name="connsiteY1" fmla="*/ 0 h 9909"/>
              <a:gd name="connsiteX2" fmla="*/ 2540 w 10414"/>
              <a:gd name="connsiteY2" fmla="*/ 9909 h 9909"/>
              <a:gd name="connsiteX3" fmla="*/ 0 w 10414"/>
              <a:gd name="connsiteY3" fmla="*/ 0 h 9909"/>
              <a:gd name="connsiteX0" fmla="*/ 0 w 19803"/>
              <a:gd name="connsiteY0" fmla="*/ 0 h 22138"/>
              <a:gd name="connsiteX1" fmla="*/ 19803 w 19803"/>
              <a:gd name="connsiteY1" fmla="*/ 22138 h 22138"/>
              <a:gd name="connsiteX2" fmla="*/ 2439 w 19803"/>
              <a:gd name="connsiteY2" fmla="*/ 10000 h 22138"/>
              <a:gd name="connsiteX3" fmla="*/ 0 w 19803"/>
              <a:gd name="connsiteY3" fmla="*/ 0 h 22138"/>
              <a:gd name="connsiteX0" fmla="*/ 17313 w 17364"/>
              <a:gd name="connsiteY0" fmla="*/ 0 h 25604"/>
              <a:gd name="connsiteX1" fmla="*/ 17364 w 17364"/>
              <a:gd name="connsiteY1" fmla="*/ 25604 h 25604"/>
              <a:gd name="connsiteX2" fmla="*/ 0 w 17364"/>
              <a:gd name="connsiteY2" fmla="*/ 13466 h 25604"/>
              <a:gd name="connsiteX3" fmla="*/ 17313 w 17364"/>
              <a:gd name="connsiteY3" fmla="*/ 0 h 25604"/>
              <a:gd name="connsiteX0" fmla="*/ 19400 w 19451"/>
              <a:gd name="connsiteY0" fmla="*/ 0 h 25877"/>
              <a:gd name="connsiteX1" fmla="*/ 19451 w 19451"/>
              <a:gd name="connsiteY1" fmla="*/ 25604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49 w 19454"/>
              <a:gd name="connsiteY0" fmla="*/ 0 h 26101"/>
              <a:gd name="connsiteX1" fmla="*/ 19451 w 19454"/>
              <a:gd name="connsiteY1" fmla="*/ 26052 h 26101"/>
              <a:gd name="connsiteX2" fmla="*/ 0 w 19454"/>
              <a:gd name="connsiteY2" fmla="*/ 26101 h 26101"/>
              <a:gd name="connsiteX3" fmla="*/ 19449 w 19454"/>
              <a:gd name="connsiteY3" fmla="*/ 0 h 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4" h="26101">
                <a:moveTo>
                  <a:pt x="19449" y="0"/>
                </a:moveTo>
                <a:cubicBezTo>
                  <a:pt x="19466" y="8535"/>
                  <a:pt x="19434" y="17517"/>
                  <a:pt x="19451" y="26052"/>
                </a:cubicBezTo>
                <a:lnTo>
                  <a:pt x="0" y="26101"/>
                </a:lnTo>
                <a:lnTo>
                  <a:pt x="19449" y="0"/>
                </a:lnTo>
                <a:close/>
              </a:path>
            </a:pathLst>
          </a:custGeom>
          <a:gradFill>
            <a:gsLst>
              <a:gs pos="50000">
                <a:schemeClr val="bg2"/>
              </a:gs>
              <a:gs pos="26000">
                <a:schemeClr val="accent1"/>
              </a:gs>
              <a:gs pos="0">
                <a:schemeClr val="tx2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274983" y="1130754"/>
            <a:ext cx="4028083" cy="3409352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idx="15"/>
          </p:nvPr>
        </p:nvSpPr>
        <p:spPr>
          <a:xfrm>
            <a:off x="4472967" y="1130752"/>
            <a:ext cx="4028083" cy="3409352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1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rge 1"/>
          <p:cNvSpPr/>
          <p:nvPr userDrawn="1"/>
        </p:nvSpPr>
        <p:spPr bwMode="auto">
          <a:xfrm>
            <a:off x="6611816" y="3796298"/>
            <a:ext cx="2545368" cy="13567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595"/>
              <a:gd name="connsiteY0" fmla="*/ 0 h 10000"/>
              <a:gd name="connsiteX1" fmla="*/ 14595 w 14595"/>
              <a:gd name="connsiteY1" fmla="*/ 0 h 10000"/>
              <a:gd name="connsiteX2" fmla="*/ 5000 w 14595"/>
              <a:gd name="connsiteY2" fmla="*/ 10000 h 10000"/>
              <a:gd name="connsiteX3" fmla="*/ 0 w 14595"/>
              <a:gd name="connsiteY3" fmla="*/ 0 h 10000"/>
              <a:gd name="connsiteX0" fmla="*/ 0 w 14595"/>
              <a:gd name="connsiteY0" fmla="*/ 0 h 4610"/>
              <a:gd name="connsiteX1" fmla="*/ 14595 w 14595"/>
              <a:gd name="connsiteY1" fmla="*/ 0 h 4610"/>
              <a:gd name="connsiteX2" fmla="*/ 4916 w 14595"/>
              <a:gd name="connsiteY2" fmla="*/ 4610 h 4610"/>
              <a:gd name="connsiteX3" fmla="*/ 0 w 14595"/>
              <a:gd name="connsiteY3" fmla="*/ 0 h 4610"/>
              <a:gd name="connsiteX0" fmla="*/ 0 w 10000"/>
              <a:gd name="connsiteY0" fmla="*/ 0 h 14600"/>
              <a:gd name="connsiteX1" fmla="*/ 10000 w 10000"/>
              <a:gd name="connsiteY1" fmla="*/ 0 h 14600"/>
              <a:gd name="connsiteX2" fmla="*/ 2415 w 10000"/>
              <a:gd name="connsiteY2" fmla="*/ 14600 h 14600"/>
              <a:gd name="connsiteX3" fmla="*/ 0 w 10000"/>
              <a:gd name="connsiteY3" fmla="*/ 0 h 14600"/>
              <a:gd name="connsiteX0" fmla="*/ 0 w 10058"/>
              <a:gd name="connsiteY0" fmla="*/ 0 h 14600"/>
              <a:gd name="connsiteX1" fmla="*/ 10058 w 10058"/>
              <a:gd name="connsiteY1" fmla="*/ 0 h 14600"/>
              <a:gd name="connsiteX2" fmla="*/ 2473 w 10058"/>
              <a:gd name="connsiteY2" fmla="*/ 14600 h 14600"/>
              <a:gd name="connsiteX3" fmla="*/ 0 w 10058"/>
              <a:gd name="connsiteY3" fmla="*/ 0 h 14600"/>
              <a:gd name="connsiteX0" fmla="*/ 0 w 9735"/>
              <a:gd name="connsiteY0" fmla="*/ 134 h 14734"/>
              <a:gd name="connsiteX1" fmla="*/ 9735 w 9735"/>
              <a:gd name="connsiteY1" fmla="*/ 0 h 14734"/>
              <a:gd name="connsiteX2" fmla="*/ 2473 w 9735"/>
              <a:gd name="connsiteY2" fmla="*/ 14734 h 14734"/>
              <a:gd name="connsiteX3" fmla="*/ 0 w 9735"/>
              <a:gd name="connsiteY3" fmla="*/ 134 h 14734"/>
              <a:gd name="connsiteX0" fmla="*/ 0 w 10414"/>
              <a:gd name="connsiteY0" fmla="*/ 0 h 9909"/>
              <a:gd name="connsiteX1" fmla="*/ 10414 w 10414"/>
              <a:gd name="connsiteY1" fmla="*/ 0 h 9909"/>
              <a:gd name="connsiteX2" fmla="*/ 2540 w 10414"/>
              <a:gd name="connsiteY2" fmla="*/ 9909 h 9909"/>
              <a:gd name="connsiteX3" fmla="*/ 0 w 10414"/>
              <a:gd name="connsiteY3" fmla="*/ 0 h 9909"/>
              <a:gd name="connsiteX0" fmla="*/ 0 w 19803"/>
              <a:gd name="connsiteY0" fmla="*/ 0 h 22138"/>
              <a:gd name="connsiteX1" fmla="*/ 19803 w 19803"/>
              <a:gd name="connsiteY1" fmla="*/ 22138 h 22138"/>
              <a:gd name="connsiteX2" fmla="*/ 2439 w 19803"/>
              <a:gd name="connsiteY2" fmla="*/ 10000 h 22138"/>
              <a:gd name="connsiteX3" fmla="*/ 0 w 19803"/>
              <a:gd name="connsiteY3" fmla="*/ 0 h 22138"/>
              <a:gd name="connsiteX0" fmla="*/ 17313 w 17364"/>
              <a:gd name="connsiteY0" fmla="*/ 0 h 25604"/>
              <a:gd name="connsiteX1" fmla="*/ 17364 w 17364"/>
              <a:gd name="connsiteY1" fmla="*/ 25604 h 25604"/>
              <a:gd name="connsiteX2" fmla="*/ 0 w 17364"/>
              <a:gd name="connsiteY2" fmla="*/ 13466 h 25604"/>
              <a:gd name="connsiteX3" fmla="*/ 17313 w 17364"/>
              <a:gd name="connsiteY3" fmla="*/ 0 h 25604"/>
              <a:gd name="connsiteX0" fmla="*/ 19400 w 19451"/>
              <a:gd name="connsiteY0" fmla="*/ 0 h 25877"/>
              <a:gd name="connsiteX1" fmla="*/ 19451 w 19451"/>
              <a:gd name="connsiteY1" fmla="*/ 25604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49 w 19454"/>
              <a:gd name="connsiteY0" fmla="*/ 0 h 26101"/>
              <a:gd name="connsiteX1" fmla="*/ 19451 w 19454"/>
              <a:gd name="connsiteY1" fmla="*/ 26052 h 26101"/>
              <a:gd name="connsiteX2" fmla="*/ 0 w 19454"/>
              <a:gd name="connsiteY2" fmla="*/ 26101 h 26101"/>
              <a:gd name="connsiteX3" fmla="*/ 19449 w 19454"/>
              <a:gd name="connsiteY3" fmla="*/ 0 h 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4" h="26101">
                <a:moveTo>
                  <a:pt x="19449" y="0"/>
                </a:moveTo>
                <a:cubicBezTo>
                  <a:pt x="19466" y="8535"/>
                  <a:pt x="19434" y="17517"/>
                  <a:pt x="19451" y="26052"/>
                </a:cubicBezTo>
                <a:lnTo>
                  <a:pt x="0" y="26101"/>
                </a:lnTo>
                <a:lnTo>
                  <a:pt x="19449" y="0"/>
                </a:lnTo>
                <a:close/>
              </a:path>
            </a:pathLst>
          </a:custGeom>
          <a:gradFill>
            <a:gsLst>
              <a:gs pos="50000">
                <a:schemeClr val="bg2"/>
              </a:gs>
              <a:gs pos="26000">
                <a:schemeClr val="accent1"/>
              </a:gs>
              <a:gs pos="0">
                <a:schemeClr val="tx2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274983" y="1130754"/>
            <a:ext cx="4028083" cy="1602650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idx="15"/>
          </p:nvPr>
        </p:nvSpPr>
        <p:spPr>
          <a:xfrm>
            <a:off x="4472967" y="1130753"/>
            <a:ext cx="4028083" cy="1602651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 bwMode="auto">
          <a:xfrm flipH="1">
            <a:off x="4391929" y="1130753"/>
            <a:ext cx="6717" cy="3408882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 bwMode="auto">
          <a:xfrm>
            <a:off x="274982" y="2841172"/>
            <a:ext cx="8238737" cy="0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/>
          <p:cNvSpPr>
            <a:spLocks noGrp="1"/>
          </p:cNvSpPr>
          <p:nvPr>
            <p:ph idx="16"/>
          </p:nvPr>
        </p:nvSpPr>
        <p:spPr>
          <a:xfrm>
            <a:off x="4472967" y="2927576"/>
            <a:ext cx="4028083" cy="1602651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17"/>
          </p:nvPr>
        </p:nvSpPr>
        <p:spPr>
          <a:xfrm>
            <a:off x="280033" y="2924018"/>
            <a:ext cx="4028083" cy="1602651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23752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lank - no corner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74982" y="1129505"/>
            <a:ext cx="8577711" cy="3373717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82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background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>
            <a:gsLst>
              <a:gs pos="32000">
                <a:schemeClr val="accent1"/>
              </a:gs>
              <a:gs pos="75000">
                <a:schemeClr val="bg2"/>
              </a:gs>
              <a:gs pos="0">
                <a:schemeClr val="tx2"/>
              </a:gs>
            </a:gsLst>
            <a:lin ang="162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74982" y="1129505"/>
            <a:ext cx="8577711" cy="3373717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39" y="4793437"/>
            <a:ext cx="1924889" cy="13080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8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copy page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rge 1"/>
          <p:cNvSpPr/>
          <p:nvPr userDrawn="1"/>
        </p:nvSpPr>
        <p:spPr bwMode="auto">
          <a:xfrm>
            <a:off x="6611816" y="3796298"/>
            <a:ext cx="2545368" cy="13567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595"/>
              <a:gd name="connsiteY0" fmla="*/ 0 h 10000"/>
              <a:gd name="connsiteX1" fmla="*/ 14595 w 14595"/>
              <a:gd name="connsiteY1" fmla="*/ 0 h 10000"/>
              <a:gd name="connsiteX2" fmla="*/ 5000 w 14595"/>
              <a:gd name="connsiteY2" fmla="*/ 10000 h 10000"/>
              <a:gd name="connsiteX3" fmla="*/ 0 w 14595"/>
              <a:gd name="connsiteY3" fmla="*/ 0 h 10000"/>
              <a:gd name="connsiteX0" fmla="*/ 0 w 14595"/>
              <a:gd name="connsiteY0" fmla="*/ 0 h 4610"/>
              <a:gd name="connsiteX1" fmla="*/ 14595 w 14595"/>
              <a:gd name="connsiteY1" fmla="*/ 0 h 4610"/>
              <a:gd name="connsiteX2" fmla="*/ 4916 w 14595"/>
              <a:gd name="connsiteY2" fmla="*/ 4610 h 4610"/>
              <a:gd name="connsiteX3" fmla="*/ 0 w 14595"/>
              <a:gd name="connsiteY3" fmla="*/ 0 h 4610"/>
              <a:gd name="connsiteX0" fmla="*/ 0 w 10000"/>
              <a:gd name="connsiteY0" fmla="*/ 0 h 14600"/>
              <a:gd name="connsiteX1" fmla="*/ 10000 w 10000"/>
              <a:gd name="connsiteY1" fmla="*/ 0 h 14600"/>
              <a:gd name="connsiteX2" fmla="*/ 2415 w 10000"/>
              <a:gd name="connsiteY2" fmla="*/ 14600 h 14600"/>
              <a:gd name="connsiteX3" fmla="*/ 0 w 10000"/>
              <a:gd name="connsiteY3" fmla="*/ 0 h 14600"/>
              <a:gd name="connsiteX0" fmla="*/ 0 w 10058"/>
              <a:gd name="connsiteY0" fmla="*/ 0 h 14600"/>
              <a:gd name="connsiteX1" fmla="*/ 10058 w 10058"/>
              <a:gd name="connsiteY1" fmla="*/ 0 h 14600"/>
              <a:gd name="connsiteX2" fmla="*/ 2473 w 10058"/>
              <a:gd name="connsiteY2" fmla="*/ 14600 h 14600"/>
              <a:gd name="connsiteX3" fmla="*/ 0 w 10058"/>
              <a:gd name="connsiteY3" fmla="*/ 0 h 14600"/>
              <a:gd name="connsiteX0" fmla="*/ 0 w 9735"/>
              <a:gd name="connsiteY0" fmla="*/ 134 h 14734"/>
              <a:gd name="connsiteX1" fmla="*/ 9735 w 9735"/>
              <a:gd name="connsiteY1" fmla="*/ 0 h 14734"/>
              <a:gd name="connsiteX2" fmla="*/ 2473 w 9735"/>
              <a:gd name="connsiteY2" fmla="*/ 14734 h 14734"/>
              <a:gd name="connsiteX3" fmla="*/ 0 w 9735"/>
              <a:gd name="connsiteY3" fmla="*/ 134 h 14734"/>
              <a:gd name="connsiteX0" fmla="*/ 0 w 10414"/>
              <a:gd name="connsiteY0" fmla="*/ 0 h 9909"/>
              <a:gd name="connsiteX1" fmla="*/ 10414 w 10414"/>
              <a:gd name="connsiteY1" fmla="*/ 0 h 9909"/>
              <a:gd name="connsiteX2" fmla="*/ 2540 w 10414"/>
              <a:gd name="connsiteY2" fmla="*/ 9909 h 9909"/>
              <a:gd name="connsiteX3" fmla="*/ 0 w 10414"/>
              <a:gd name="connsiteY3" fmla="*/ 0 h 9909"/>
              <a:gd name="connsiteX0" fmla="*/ 0 w 19803"/>
              <a:gd name="connsiteY0" fmla="*/ 0 h 22138"/>
              <a:gd name="connsiteX1" fmla="*/ 19803 w 19803"/>
              <a:gd name="connsiteY1" fmla="*/ 22138 h 22138"/>
              <a:gd name="connsiteX2" fmla="*/ 2439 w 19803"/>
              <a:gd name="connsiteY2" fmla="*/ 10000 h 22138"/>
              <a:gd name="connsiteX3" fmla="*/ 0 w 19803"/>
              <a:gd name="connsiteY3" fmla="*/ 0 h 22138"/>
              <a:gd name="connsiteX0" fmla="*/ 17313 w 17364"/>
              <a:gd name="connsiteY0" fmla="*/ 0 h 25604"/>
              <a:gd name="connsiteX1" fmla="*/ 17364 w 17364"/>
              <a:gd name="connsiteY1" fmla="*/ 25604 h 25604"/>
              <a:gd name="connsiteX2" fmla="*/ 0 w 17364"/>
              <a:gd name="connsiteY2" fmla="*/ 13466 h 25604"/>
              <a:gd name="connsiteX3" fmla="*/ 17313 w 17364"/>
              <a:gd name="connsiteY3" fmla="*/ 0 h 25604"/>
              <a:gd name="connsiteX0" fmla="*/ 19400 w 19451"/>
              <a:gd name="connsiteY0" fmla="*/ 0 h 25877"/>
              <a:gd name="connsiteX1" fmla="*/ 19451 w 19451"/>
              <a:gd name="connsiteY1" fmla="*/ 25604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49 w 19454"/>
              <a:gd name="connsiteY0" fmla="*/ 0 h 26101"/>
              <a:gd name="connsiteX1" fmla="*/ 19451 w 19454"/>
              <a:gd name="connsiteY1" fmla="*/ 26052 h 26101"/>
              <a:gd name="connsiteX2" fmla="*/ 0 w 19454"/>
              <a:gd name="connsiteY2" fmla="*/ 26101 h 26101"/>
              <a:gd name="connsiteX3" fmla="*/ 19449 w 19454"/>
              <a:gd name="connsiteY3" fmla="*/ 0 h 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4" h="26101">
                <a:moveTo>
                  <a:pt x="19449" y="0"/>
                </a:moveTo>
                <a:cubicBezTo>
                  <a:pt x="19466" y="8535"/>
                  <a:pt x="19434" y="17517"/>
                  <a:pt x="19451" y="26052"/>
                </a:cubicBezTo>
                <a:lnTo>
                  <a:pt x="0" y="26101"/>
                </a:lnTo>
                <a:lnTo>
                  <a:pt x="19449" y="0"/>
                </a:lnTo>
                <a:close/>
              </a:path>
            </a:pathLst>
          </a:custGeom>
          <a:gradFill>
            <a:gsLst>
              <a:gs pos="50000">
                <a:schemeClr val="bg2"/>
              </a:gs>
              <a:gs pos="26000">
                <a:schemeClr val="accent1"/>
              </a:gs>
              <a:gs pos="0">
                <a:schemeClr val="tx2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74982" y="1129505"/>
            <a:ext cx="8577711" cy="3373717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0032" y="319521"/>
            <a:ext cx="7886700" cy="457526"/>
          </a:xfrm>
          <a:prstGeom prst="rect">
            <a:avLst/>
          </a:prstGeom>
        </p:spPr>
        <p:txBody>
          <a:bodyPr lIns="91438" tIns="45719" rIns="91438" bIns="45719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917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 bwMode="auto">
          <a:xfrm>
            <a:off x="3285901" y="1"/>
            <a:ext cx="5864756" cy="5154182"/>
          </a:xfrm>
          <a:custGeom>
            <a:avLst/>
            <a:gdLst>
              <a:gd name="connsiteX0" fmla="*/ 5861923 w 5861923"/>
              <a:gd name="connsiteY0" fmla="*/ 0 h 6861393"/>
              <a:gd name="connsiteX1" fmla="*/ 5861923 w 5861923"/>
              <a:gd name="connsiteY1" fmla="*/ 6861393 h 6861393"/>
              <a:gd name="connsiteX2" fmla="*/ 3554057 w 5861923"/>
              <a:gd name="connsiteY2" fmla="*/ 6858759 h 6861393"/>
              <a:gd name="connsiteX3" fmla="*/ 0 w 5861923"/>
              <a:gd name="connsiteY3" fmla="*/ 696122 h 6861393"/>
              <a:gd name="connsiteX4" fmla="*/ 1204184 w 5861923"/>
              <a:gd name="connsiteY4" fmla="*/ 2065 h 6861393"/>
              <a:gd name="connsiteX5" fmla="*/ 5861923 w 5861923"/>
              <a:gd name="connsiteY5" fmla="*/ 0 h 6861393"/>
              <a:gd name="connsiteX0" fmla="*/ 5861923 w 5861923"/>
              <a:gd name="connsiteY0" fmla="*/ 0 h 6861393"/>
              <a:gd name="connsiteX1" fmla="*/ 5861923 w 5861923"/>
              <a:gd name="connsiteY1" fmla="*/ 6861393 h 6861393"/>
              <a:gd name="connsiteX2" fmla="*/ 3554057 w 5861923"/>
              <a:gd name="connsiteY2" fmla="*/ 6858759 h 6861393"/>
              <a:gd name="connsiteX3" fmla="*/ 0 w 5861923"/>
              <a:gd name="connsiteY3" fmla="*/ 696122 h 6861393"/>
              <a:gd name="connsiteX4" fmla="*/ 746984 w 5861923"/>
              <a:gd name="connsiteY4" fmla="*/ 2065 h 6861393"/>
              <a:gd name="connsiteX5" fmla="*/ 5861923 w 5861923"/>
              <a:gd name="connsiteY5" fmla="*/ 0 h 6861393"/>
              <a:gd name="connsiteX0" fmla="*/ 5861923 w 5861923"/>
              <a:gd name="connsiteY0" fmla="*/ 0 h 6879925"/>
              <a:gd name="connsiteX1" fmla="*/ 5861923 w 5861923"/>
              <a:gd name="connsiteY1" fmla="*/ 6861393 h 6879925"/>
              <a:gd name="connsiteX2" fmla="*/ 3566757 w 5861923"/>
              <a:gd name="connsiteY2" fmla="*/ 6879925 h 6879925"/>
              <a:gd name="connsiteX3" fmla="*/ 0 w 5861923"/>
              <a:gd name="connsiteY3" fmla="*/ 696122 h 6879925"/>
              <a:gd name="connsiteX4" fmla="*/ 746984 w 5861923"/>
              <a:gd name="connsiteY4" fmla="*/ 2065 h 6879925"/>
              <a:gd name="connsiteX5" fmla="*/ 5861923 w 5861923"/>
              <a:gd name="connsiteY5" fmla="*/ 0 h 6879925"/>
              <a:gd name="connsiteX0" fmla="*/ 5861923 w 5861923"/>
              <a:gd name="connsiteY0" fmla="*/ 0 h 6882560"/>
              <a:gd name="connsiteX1" fmla="*/ 5861923 w 5861923"/>
              <a:gd name="connsiteY1" fmla="*/ 6882560 h 6882560"/>
              <a:gd name="connsiteX2" fmla="*/ 3566757 w 5861923"/>
              <a:gd name="connsiteY2" fmla="*/ 6879925 h 6882560"/>
              <a:gd name="connsiteX3" fmla="*/ 0 w 5861923"/>
              <a:gd name="connsiteY3" fmla="*/ 696122 h 6882560"/>
              <a:gd name="connsiteX4" fmla="*/ 746984 w 5861923"/>
              <a:gd name="connsiteY4" fmla="*/ 2065 h 6882560"/>
              <a:gd name="connsiteX5" fmla="*/ 5861923 w 5861923"/>
              <a:gd name="connsiteY5" fmla="*/ 0 h 6882560"/>
              <a:gd name="connsiteX0" fmla="*/ 6350384 w 6350384"/>
              <a:gd name="connsiteY0" fmla="*/ 0 h 6882560"/>
              <a:gd name="connsiteX1" fmla="*/ 6350384 w 6350384"/>
              <a:gd name="connsiteY1" fmla="*/ 6882560 h 6882560"/>
              <a:gd name="connsiteX2" fmla="*/ 4055218 w 6350384"/>
              <a:gd name="connsiteY2" fmla="*/ 6879925 h 6882560"/>
              <a:gd name="connsiteX3" fmla="*/ 0 w 6350384"/>
              <a:gd name="connsiteY3" fmla="*/ 617968 h 6882560"/>
              <a:gd name="connsiteX4" fmla="*/ 1235445 w 6350384"/>
              <a:gd name="connsiteY4" fmla="*/ 2065 h 6882560"/>
              <a:gd name="connsiteX5" fmla="*/ 6350384 w 6350384"/>
              <a:gd name="connsiteY5" fmla="*/ 0 h 6882560"/>
              <a:gd name="connsiteX0" fmla="*/ 6350384 w 6350384"/>
              <a:gd name="connsiteY0" fmla="*/ 0 h 6882560"/>
              <a:gd name="connsiteX1" fmla="*/ 6350384 w 6350384"/>
              <a:gd name="connsiteY1" fmla="*/ 6882560 h 6882560"/>
              <a:gd name="connsiteX2" fmla="*/ 3605833 w 6350384"/>
              <a:gd name="connsiteY2" fmla="*/ 6864295 h 6882560"/>
              <a:gd name="connsiteX3" fmla="*/ 0 w 6350384"/>
              <a:gd name="connsiteY3" fmla="*/ 617968 h 6882560"/>
              <a:gd name="connsiteX4" fmla="*/ 1235445 w 6350384"/>
              <a:gd name="connsiteY4" fmla="*/ 2065 h 6882560"/>
              <a:gd name="connsiteX5" fmla="*/ 6350384 w 6350384"/>
              <a:gd name="connsiteY5" fmla="*/ 0 h 6882560"/>
              <a:gd name="connsiteX0" fmla="*/ 6350384 w 6350384"/>
              <a:gd name="connsiteY0" fmla="*/ 0 h 6866929"/>
              <a:gd name="connsiteX1" fmla="*/ 6264414 w 6350384"/>
              <a:gd name="connsiteY1" fmla="*/ 6866929 h 6866929"/>
              <a:gd name="connsiteX2" fmla="*/ 3605833 w 6350384"/>
              <a:gd name="connsiteY2" fmla="*/ 6864295 h 6866929"/>
              <a:gd name="connsiteX3" fmla="*/ 0 w 6350384"/>
              <a:gd name="connsiteY3" fmla="*/ 617968 h 6866929"/>
              <a:gd name="connsiteX4" fmla="*/ 1235445 w 6350384"/>
              <a:gd name="connsiteY4" fmla="*/ 2065 h 6866929"/>
              <a:gd name="connsiteX5" fmla="*/ 6350384 w 6350384"/>
              <a:gd name="connsiteY5" fmla="*/ 0 h 6866929"/>
              <a:gd name="connsiteX0" fmla="*/ 6350384 w 7456260"/>
              <a:gd name="connsiteY0" fmla="*/ 0 h 6864295"/>
              <a:gd name="connsiteX1" fmla="*/ 7456260 w 7456260"/>
              <a:gd name="connsiteY1" fmla="*/ 6859114 h 6864295"/>
              <a:gd name="connsiteX2" fmla="*/ 3605833 w 7456260"/>
              <a:gd name="connsiteY2" fmla="*/ 6864295 h 6864295"/>
              <a:gd name="connsiteX3" fmla="*/ 0 w 7456260"/>
              <a:gd name="connsiteY3" fmla="*/ 617968 h 6864295"/>
              <a:gd name="connsiteX4" fmla="*/ 1235445 w 7456260"/>
              <a:gd name="connsiteY4" fmla="*/ 2065 h 6864295"/>
              <a:gd name="connsiteX5" fmla="*/ 6350384 w 7456260"/>
              <a:gd name="connsiteY5" fmla="*/ 0 h 6864295"/>
              <a:gd name="connsiteX0" fmla="*/ 7452353 w 7456260"/>
              <a:gd name="connsiteY0" fmla="*/ 0 h 6872110"/>
              <a:gd name="connsiteX1" fmla="*/ 7456260 w 7456260"/>
              <a:gd name="connsiteY1" fmla="*/ 6866929 h 6872110"/>
              <a:gd name="connsiteX2" fmla="*/ 3605833 w 7456260"/>
              <a:gd name="connsiteY2" fmla="*/ 6872110 h 6872110"/>
              <a:gd name="connsiteX3" fmla="*/ 0 w 7456260"/>
              <a:gd name="connsiteY3" fmla="*/ 625783 h 6872110"/>
              <a:gd name="connsiteX4" fmla="*/ 1235445 w 7456260"/>
              <a:gd name="connsiteY4" fmla="*/ 9880 h 6872110"/>
              <a:gd name="connsiteX5" fmla="*/ 7452353 w 7456260"/>
              <a:gd name="connsiteY5" fmla="*/ 0 h 6872110"/>
              <a:gd name="connsiteX0" fmla="*/ 7452353 w 7456260"/>
              <a:gd name="connsiteY0" fmla="*/ 132 h 6872242"/>
              <a:gd name="connsiteX1" fmla="*/ 7456260 w 7456260"/>
              <a:gd name="connsiteY1" fmla="*/ 6867061 h 6872242"/>
              <a:gd name="connsiteX2" fmla="*/ 3605833 w 7456260"/>
              <a:gd name="connsiteY2" fmla="*/ 6872242 h 6872242"/>
              <a:gd name="connsiteX3" fmla="*/ 0 w 7456260"/>
              <a:gd name="connsiteY3" fmla="*/ 625915 h 6872242"/>
              <a:gd name="connsiteX4" fmla="*/ 981816 w 7456260"/>
              <a:gd name="connsiteY4" fmla="*/ 0 h 6872242"/>
              <a:gd name="connsiteX5" fmla="*/ 7452353 w 7456260"/>
              <a:gd name="connsiteY5" fmla="*/ 132 h 6872242"/>
              <a:gd name="connsiteX0" fmla="*/ 7815768 w 7819675"/>
              <a:gd name="connsiteY0" fmla="*/ 132 h 6872242"/>
              <a:gd name="connsiteX1" fmla="*/ 7819675 w 7819675"/>
              <a:gd name="connsiteY1" fmla="*/ 6867061 h 6872242"/>
              <a:gd name="connsiteX2" fmla="*/ 3969248 w 7819675"/>
              <a:gd name="connsiteY2" fmla="*/ 6872242 h 6872242"/>
              <a:gd name="connsiteX3" fmla="*/ 0 w 7819675"/>
              <a:gd name="connsiteY3" fmla="*/ 4592 h 6872242"/>
              <a:gd name="connsiteX4" fmla="*/ 1345231 w 7819675"/>
              <a:gd name="connsiteY4" fmla="*/ 0 h 6872242"/>
              <a:gd name="connsiteX5" fmla="*/ 7815768 w 7819675"/>
              <a:gd name="connsiteY5" fmla="*/ 132 h 687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19675" h="6872242">
                <a:moveTo>
                  <a:pt x="7815768" y="132"/>
                </a:moveTo>
                <a:cubicBezTo>
                  <a:pt x="7817070" y="2289108"/>
                  <a:pt x="7818373" y="4578085"/>
                  <a:pt x="7819675" y="6867061"/>
                </a:cubicBezTo>
                <a:lnTo>
                  <a:pt x="3969248" y="6872242"/>
                </a:lnTo>
                <a:lnTo>
                  <a:pt x="0" y="4592"/>
                </a:lnTo>
                <a:lnTo>
                  <a:pt x="1345231" y="0"/>
                </a:lnTo>
                <a:lnTo>
                  <a:pt x="7815768" y="132"/>
                </a:lnTo>
                <a:close/>
              </a:path>
            </a:pathLst>
          </a:custGeom>
          <a:gradFill>
            <a:gsLst>
              <a:gs pos="84000">
                <a:schemeClr val="bg2"/>
              </a:gs>
              <a:gs pos="60000">
                <a:schemeClr val="accent1"/>
              </a:gs>
              <a:gs pos="30000">
                <a:schemeClr val="tx2"/>
              </a:gs>
              <a:gs pos="0">
                <a:schemeClr val="accent5"/>
              </a:gs>
            </a:gsLst>
            <a:lin ang="19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Text Placeholder 29"/>
          <p:cNvSpPr>
            <a:spLocks noGrp="1"/>
          </p:cNvSpPr>
          <p:nvPr>
            <p:ph type="body" sz="quarter" idx="10" hasCustomPrompt="1"/>
          </p:nvPr>
        </p:nvSpPr>
        <p:spPr>
          <a:xfrm>
            <a:off x="267037" y="2361183"/>
            <a:ext cx="4466804" cy="2239142"/>
          </a:xfrm>
          <a:prstGeom prst="rect">
            <a:avLst/>
          </a:prstGeom>
          <a:noFill/>
        </p:spPr>
        <p:txBody>
          <a:bodyPr lIns="91438" tIns="45719" rIns="91438" bIns="45719"/>
          <a:lstStyle>
            <a:lvl1pPr marL="0" indent="0" algn="l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95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py page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rge 1"/>
          <p:cNvSpPr/>
          <p:nvPr userDrawn="1"/>
        </p:nvSpPr>
        <p:spPr bwMode="auto">
          <a:xfrm>
            <a:off x="6611816" y="3796298"/>
            <a:ext cx="2545368" cy="13567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595"/>
              <a:gd name="connsiteY0" fmla="*/ 0 h 10000"/>
              <a:gd name="connsiteX1" fmla="*/ 14595 w 14595"/>
              <a:gd name="connsiteY1" fmla="*/ 0 h 10000"/>
              <a:gd name="connsiteX2" fmla="*/ 5000 w 14595"/>
              <a:gd name="connsiteY2" fmla="*/ 10000 h 10000"/>
              <a:gd name="connsiteX3" fmla="*/ 0 w 14595"/>
              <a:gd name="connsiteY3" fmla="*/ 0 h 10000"/>
              <a:gd name="connsiteX0" fmla="*/ 0 w 14595"/>
              <a:gd name="connsiteY0" fmla="*/ 0 h 4610"/>
              <a:gd name="connsiteX1" fmla="*/ 14595 w 14595"/>
              <a:gd name="connsiteY1" fmla="*/ 0 h 4610"/>
              <a:gd name="connsiteX2" fmla="*/ 4916 w 14595"/>
              <a:gd name="connsiteY2" fmla="*/ 4610 h 4610"/>
              <a:gd name="connsiteX3" fmla="*/ 0 w 14595"/>
              <a:gd name="connsiteY3" fmla="*/ 0 h 4610"/>
              <a:gd name="connsiteX0" fmla="*/ 0 w 10000"/>
              <a:gd name="connsiteY0" fmla="*/ 0 h 14600"/>
              <a:gd name="connsiteX1" fmla="*/ 10000 w 10000"/>
              <a:gd name="connsiteY1" fmla="*/ 0 h 14600"/>
              <a:gd name="connsiteX2" fmla="*/ 2415 w 10000"/>
              <a:gd name="connsiteY2" fmla="*/ 14600 h 14600"/>
              <a:gd name="connsiteX3" fmla="*/ 0 w 10000"/>
              <a:gd name="connsiteY3" fmla="*/ 0 h 14600"/>
              <a:gd name="connsiteX0" fmla="*/ 0 w 10058"/>
              <a:gd name="connsiteY0" fmla="*/ 0 h 14600"/>
              <a:gd name="connsiteX1" fmla="*/ 10058 w 10058"/>
              <a:gd name="connsiteY1" fmla="*/ 0 h 14600"/>
              <a:gd name="connsiteX2" fmla="*/ 2473 w 10058"/>
              <a:gd name="connsiteY2" fmla="*/ 14600 h 14600"/>
              <a:gd name="connsiteX3" fmla="*/ 0 w 10058"/>
              <a:gd name="connsiteY3" fmla="*/ 0 h 14600"/>
              <a:gd name="connsiteX0" fmla="*/ 0 w 9735"/>
              <a:gd name="connsiteY0" fmla="*/ 134 h 14734"/>
              <a:gd name="connsiteX1" fmla="*/ 9735 w 9735"/>
              <a:gd name="connsiteY1" fmla="*/ 0 h 14734"/>
              <a:gd name="connsiteX2" fmla="*/ 2473 w 9735"/>
              <a:gd name="connsiteY2" fmla="*/ 14734 h 14734"/>
              <a:gd name="connsiteX3" fmla="*/ 0 w 9735"/>
              <a:gd name="connsiteY3" fmla="*/ 134 h 14734"/>
              <a:gd name="connsiteX0" fmla="*/ 0 w 10414"/>
              <a:gd name="connsiteY0" fmla="*/ 0 h 9909"/>
              <a:gd name="connsiteX1" fmla="*/ 10414 w 10414"/>
              <a:gd name="connsiteY1" fmla="*/ 0 h 9909"/>
              <a:gd name="connsiteX2" fmla="*/ 2540 w 10414"/>
              <a:gd name="connsiteY2" fmla="*/ 9909 h 9909"/>
              <a:gd name="connsiteX3" fmla="*/ 0 w 10414"/>
              <a:gd name="connsiteY3" fmla="*/ 0 h 9909"/>
              <a:gd name="connsiteX0" fmla="*/ 0 w 19803"/>
              <a:gd name="connsiteY0" fmla="*/ 0 h 22138"/>
              <a:gd name="connsiteX1" fmla="*/ 19803 w 19803"/>
              <a:gd name="connsiteY1" fmla="*/ 22138 h 22138"/>
              <a:gd name="connsiteX2" fmla="*/ 2439 w 19803"/>
              <a:gd name="connsiteY2" fmla="*/ 10000 h 22138"/>
              <a:gd name="connsiteX3" fmla="*/ 0 w 19803"/>
              <a:gd name="connsiteY3" fmla="*/ 0 h 22138"/>
              <a:gd name="connsiteX0" fmla="*/ 17313 w 17364"/>
              <a:gd name="connsiteY0" fmla="*/ 0 h 25604"/>
              <a:gd name="connsiteX1" fmla="*/ 17364 w 17364"/>
              <a:gd name="connsiteY1" fmla="*/ 25604 h 25604"/>
              <a:gd name="connsiteX2" fmla="*/ 0 w 17364"/>
              <a:gd name="connsiteY2" fmla="*/ 13466 h 25604"/>
              <a:gd name="connsiteX3" fmla="*/ 17313 w 17364"/>
              <a:gd name="connsiteY3" fmla="*/ 0 h 25604"/>
              <a:gd name="connsiteX0" fmla="*/ 19400 w 19451"/>
              <a:gd name="connsiteY0" fmla="*/ 0 h 25877"/>
              <a:gd name="connsiteX1" fmla="*/ 19451 w 19451"/>
              <a:gd name="connsiteY1" fmla="*/ 25604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49 w 19454"/>
              <a:gd name="connsiteY0" fmla="*/ 0 h 26101"/>
              <a:gd name="connsiteX1" fmla="*/ 19451 w 19454"/>
              <a:gd name="connsiteY1" fmla="*/ 26052 h 26101"/>
              <a:gd name="connsiteX2" fmla="*/ 0 w 19454"/>
              <a:gd name="connsiteY2" fmla="*/ 26101 h 26101"/>
              <a:gd name="connsiteX3" fmla="*/ 19449 w 19454"/>
              <a:gd name="connsiteY3" fmla="*/ 0 h 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4" h="26101">
                <a:moveTo>
                  <a:pt x="19449" y="0"/>
                </a:moveTo>
                <a:cubicBezTo>
                  <a:pt x="19466" y="8535"/>
                  <a:pt x="19434" y="17517"/>
                  <a:pt x="19451" y="26052"/>
                </a:cubicBezTo>
                <a:lnTo>
                  <a:pt x="0" y="26101"/>
                </a:lnTo>
                <a:lnTo>
                  <a:pt x="19449" y="0"/>
                </a:lnTo>
                <a:close/>
              </a:path>
            </a:pathLst>
          </a:custGeom>
          <a:gradFill>
            <a:gsLst>
              <a:gs pos="50000">
                <a:schemeClr val="bg2"/>
              </a:gs>
              <a:gs pos="26000">
                <a:schemeClr val="accent1"/>
              </a:gs>
              <a:gs pos="0">
                <a:schemeClr val="tx2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74982" y="1129505"/>
            <a:ext cx="8577711" cy="3373717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88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nd graphs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rge 1"/>
          <p:cNvSpPr/>
          <p:nvPr userDrawn="1"/>
        </p:nvSpPr>
        <p:spPr bwMode="auto">
          <a:xfrm>
            <a:off x="6611816" y="3796298"/>
            <a:ext cx="2545368" cy="13567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595"/>
              <a:gd name="connsiteY0" fmla="*/ 0 h 10000"/>
              <a:gd name="connsiteX1" fmla="*/ 14595 w 14595"/>
              <a:gd name="connsiteY1" fmla="*/ 0 h 10000"/>
              <a:gd name="connsiteX2" fmla="*/ 5000 w 14595"/>
              <a:gd name="connsiteY2" fmla="*/ 10000 h 10000"/>
              <a:gd name="connsiteX3" fmla="*/ 0 w 14595"/>
              <a:gd name="connsiteY3" fmla="*/ 0 h 10000"/>
              <a:gd name="connsiteX0" fmla="*/ 0 w 14595"/>
              <a:gd name="connsiteY0" fmla="*/ 0 h 4610"/>
              <a:gd name="connsiteX1" fmla="*/ 14595 w 14595"/>
              <a:gd name="connsiteY1" fmla="*/ 0 h 4610"/>
              <a:gd name="connsiteX2" fmla="*/ 4916 w 14595"/>
              <a:gd name="connsiteY2" fmla="*/ 4610 h 4610"/>
              <a:gd name="connsiteX3" fmla="*/ 0 w 14595"/>
              <a:gd name="connsiteY3" fmla="*/ 0 h 4610"/>
              <a:gd name="connsiteX0" fmla="*/ 0 w 10000"/>
              <a:gd name="connsiteY0" fmla="*/ 0 h 14600"/>
              <a:gd name="connsiteX1" fmla="*/ 10000 w 10000"/>
              <a:gd name="connsiteY1" fmla="*/ 0 h 14600"/>
              <a:gd name="connsiteX2" fmla="*/ 2415 w 10000"/>
              <a:gd name="connsiteY2" fmla="*/ 14600 h 14600"/>
              <a:gd name="connsiteX3" fmla="*/ 0 w 10000"/>
              <a:gd name="connsiteY3" fmla="*/ 0 h 14600"/>
              <a:gd name="connsiteX0" fmla="*/ 0 w 10058"/>
              <a:gd name="connsiteY0" fmla="*/ 0 h 14600"/>
              <a:gd name="connsiteX1" fmla="*/ 10058 w 10058"/>
              <a:gd name="connsiteY1" fmla="*/ 0 h 14600"/>
              <a:gd name="connsiteX2" fmla="*/ 2473 w 10058"/>
              <a:gd name="connsiteY2" fmla="*/ 14600 h 14600"/>
              <a:gd name="connsiteX3" fmla="*/ 0 w 10058"/>
              <a:gd name="connsiteY3" fmla="*/ 0 h 14600"/>
              <a:gd name="connsiteX0" fmla="*/ 0 w 9735"/>
              <a:gd name="connsiteY0" fmla="*/ 134 h 14734"/>
              <a:gd name="connsiteX1" fmla="*/ 9735 w 9735"/>
              <a:gd name="connsiteY1" fmla="*/ 0 h 14734"/>
              <a:gd name="connsiteX2" fmla="*/ 2473 w 9735"/>
              <a:gd name="connsiteY2" fmla="*/ 14734 h 14734"/>
              <a:gd name="connsiteX3" fmla="*/ 0 w 9735"/>
              <a:gd name="connsiteY3" fmla="*/ 134 h 14734"/>
              <a:gd name="connsiteX0" fmla="*/ 0 w 10414"/>
              <a:gd name="connsiteY0" fmla="*/ 0 h 9909"/>
              <a:gd name="connsiteX1" fmla="*/ 10414 w 10414"/>
              <a:gd name="connsiteY1" fmla="*/ 0 h 9909"/>
              <a:gd name="connsiteX2" fmla="*/ 2540 w 10414"/>
              <a:gd name="connsiteY2" fmla="*/ 9909 h 9909"/>
              <a:gd name="connsiteX3" fmla="*/ 0 w 10414"/>
              <a:gd name="connsiteY3" fmla="*/ 0 h 9909"/>
              <a:gd name="connsiteX0" fmla="*/ 0 w 19803"/>
              <a:gd name="connsiteY0" fmla="*/ 0 h 22138"/>
              <a:gd name="connsiteX1" fmla="*/ 19803 w 19803"/>
              <a:gd name="connsiteY1" fmla="*/ 22138 h 22138"/>
              <a:gd name="connsiteX2" fmla="*/ 2439 w 19803"/>
              <a:gd name="connsiteY2" fmla="*/ 10000 h 22138"/>
              <a:gd name="connsiteX3" fmla="*/ 0 w 19803"/>
              <a:gd name="connsiteY3" fmla="*/ 0 h 22138"/>
              <a:gd name="connsiteX0" fmla="*/ 17313 w 17364"/>
              <a:gd name="connsiteY0" fmla="*/ 0 h 25604"/>
              <a:gd name="connsiteX1" fmla="*/ 17364 w 17364"/>
              <a:gd name="connsiteY1" fmla="*/ 25604 h 25604"/>
              <a:gd name="connsiteX2" fmla="*/ 0 w 17364"/>
              <a:gd name="connsiteY2" fmla="*/ 13466 h 25604"/>
              <a:gd name="connsiteX3" fmla="*/ 17313 w 17364"/>
              <a:gd name="connsiteY3" fmla="*/ 0 h 25604"/>
              <a:gd name="connsiteX0" fmla="*/ 19400 w 19451"/>
              <a:gd name="connsiteY0" fmla="*/ 0 h 25877"/>
              <a:gd name="connsiteX1" fmla="*/ 19451 w 19451"/>
              <a:gd name="connsiteY1" fmla="*/ 25604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49 w 19454"/>
              <a:gd name="connsiteY0" fmla="*/ 0 h 26101"/>
              <a:gd name="connsiteX1" fmla="*/ 19451 w 19454"/>
              <a:gd name="connsiteY1" fmla="*/ 26052 h 26101"/>
              <a:gd name="connsiteX2" fmla="*/ 0 w 19454"/>
              <a:gd name="connsiteY2" fmla="*/ 26101 h 26101"/>
              <a:gd name="connsiteX3" fmla="*/ 19449 w 19454"/>
              <a:gd name="connsiteY3" fmla="*/ 0 h 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4" h="26101">
                <a:moveTo>
                  <a:pt x="19449" y="0"/>
                </a:moveTo>
                <a:cubicBezTo>
                  <a:pt x="19466" y="8535"/>
                  <a:pt x="19434" y="17517"/>
                  <a:pt x="19451" y="26052"/>
                </a:cubicBezTo>
                <a:lnTo>
                  <a:pt x="0" y="26101"/>
                </a:lnTo>
                <a:lnTo>
                  <a:pt x="19449" y="0"/>
                </a:lnTo>
                <a:close/>
              </a:path>
            </a:pathLst>
          </a:custGeom>
          <a:gradFill>
            <a:gsLst>
              <a:gs pos="50000">
                <a:schemeClr val="bg2"/>
              </a:gs>
              <a:gs pos="26000">
                <a:schemeClr val="accent1"/>
              </a:gs>
              <a:gs pos="0">
                <a:schemeClr val="tx2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74981" y="1130754"/>
            <a:ext cx="8601987" cy="3409352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60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rge 1"/>
          <p:cNvSpPr/>
          <p:nvPr userDrawn="1"/>
        </p:nvSpPr>
        <p:spPr bwMode="auto">
          <a:xfrm>
            <a:off x="6611816" y="3796298"/>
            <a:ext cx="2545368" cy="13567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595"/>
              <a:gd name="connsiteY0" fmla="*/ 0 h 10000"/>
              <a:gd name="connsiteX1" fmla="*/ 14595 w 14595"/>
              <a:gd name="connsiteY1" fmla="*/ 0 h 10000"/>
              <a:gd name="connsiteX2" fmla="*/ 5000 w 14595"/>
              <a:gd name="connsiteY2" fmla="*/ 10000 h 10000"/>
              <a:gd name="connsiteX3" fmla="*/ 0 w 14595"/>
              <a:gd name="connsiteY3" fmla="*/ 0 h 10000"/>
              <a:gd name="connsiteX0" fmla="*/ 0 w 14595"/>
              <a:gd name="connsiteY0" fmla="*/ 0 h 4610"/>
              <a:gd name="connsiteX1" fmla="*/ 14595 w 14595"/>
              <a:gd name="connsiteY1" fmla="*/ 0 h 4610"/>
              <a:gd name="connsiteX2" fmla="*/ 4916 w 14595"/>
              <a:gd name="connsiteY2" fmla="*/ 4610 h 4610"/>
              <a:gd name="connsiteX3" fmla="*/ 0 w 14595"/>
              <a:gd name="connsiteY3" fmla="*/ 0 h 4610"/>
              <a:gd name="connsiteX0" fmla="*/ 0 w 10000"/>
              <a:gd name="connsiteY0" fmla="*/ 0 h 14600"/>
              <a:gd name="connsiteX1" fmla="*/ 10000 w 10000"/>
              <a:gd name="connsiteY1" fmla="*/ 0 h 14600"/>
              <a:gd name="connsiteX2" fmla="*/ 2415 w 10000"/>
              <a:gd name="connsiteY2" fmla="*/ 14600 h 14600"/>
              <a:gd name="connsiteX3" fmla="*/ 0 w 10000"/>
              <a:gd name="connsiteY3" fmla="*/ 0 h 14600"/>
              <a:gd name="connsiteX0" fmla="*/ 0 w 10058"/>
              <a:gd name="connsiteY0" fmla="*/ 0 h 14600"/>
              <a:gd name="connsiteX1" fmla="*/ 10058 w 10058"/>
              <a:gd name="connsiteY1" fmla="*/ 0 h 14600"/>
              <a:gd name="connsiteX2" fmla="*/ 2473 w 10058"/>
              <a:gd name="connsiteY2" fmla="*/ 14600 h 14600"/>
              <a:gd name="connsiteX3" fmla="*/ 0 w 10058"/>
              <a:gd name="connsiteY3" fmla="*/ 0 h 14600"/>
              <a:gd name="connsiteX0" fmla="*/ 0 w 9735"/>
              <a:gd name="connsiteY0" fmla="*/ 134 h 14734"/>
              <a:gd name="connsiteX1" fmla="*/ 9735 w 9735"/>
              <a:gd name="connsiteY1" fmla="*/ 0 h 14734"/>
              <a:gd name="connsiteX2" fmla="*/ 2473 w 9735"/>
              <a:gd name="connsiteY2" fmla="*/ 14734 h 14734"/>
              <a:gd name="connsiteX3" fmla="*/ 0 w 9735"/>
              <a:gd name="connsiteY3" fmla="*/ 134 h 14734"/>
              <a:gd name="connsiteX0" fmla="*/ 0 w 10414"/>
              <a:gd name="connsiteY0" fmla="*/ 0 h 9909"/>
              <a:gd name="connsiteX1" fmla="*/ 10414 w 10414"/>
              <a:gd name="connsiteY1" fmla="*/ 0 h 9909"/>
              <a:gd name="connsiteX2" fmla="*/ 2540 w 10414"/>
              <a:gd name="connsiteY2" fmla="*/ 9909 h 9909"/>
              <a:gd name="connsiteX3" fmla="*/ 0 w 10414"/>
              <a:gd name="connsiteY3" fmla="*/ 0 h 9909"/>
              <a:gd name="connsiteX0" fmla="*/ 0 w 19803"/>
              <a:gd name="connsiteY0" fmla="*/ 0 h 22138"/>
              <a:gd name="connsiteX1" fmla="*/ 19803 w 19803"/>
              <a:gd name="connsiteY1" fmla="*/ 22138 h 22138"/>
              <a:gd name="connsiteX2" fmla="*/ 2439 w 19803"/>
              <a:gd name="connsiteY2" fmla="*/ 10000 h 22138"/>
              <a:gd name="connsiteX3" fmla="*/ 0 w 19803"/>
              <a:gd name="connsiteY3" fmla="*/ 0 h 22138"/>
              <a:gd name="connsiteX0" fmla="*/ 17313 w 17364"/>
              <a:gd name="connsiteY0" fmla="*/ 0 h 25604"/>
              <a:gd name="connsiteX1" fmla="*/ 17364 w 17364"/>
              <a:gd name="connsiteY1" fmla="*/ 25604 h 25604"/>
              <a:gd name="connsiteX2" fmla="*/ 0 w 17364"/>
              <a:gd name="connsiteY2" fmla="*/ 13466 h 25604"/>
              <a:gd name="connsiteX3" fmla="*/ 17313 w 17364"/>
              <a:gd name="connsiteY3" fmla="*/ 0 h 25604"/>
              <a:gd name="connsiteX0" fmla="*/ 19400 w 19451"/>
              <a:gd name="connsiteY0" fmla="*/ 0 h 25877"/>
              <a:gd name="connsiteX1" fmla="*/ 19451 w 19451"/>
              <a:gd name="connsiteY1" fmla="*/ 25604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49 w 19454"/>
              <a:gd name="connsiteY0" fmla="*/ 0 h 26101"/>
              <a:gd name="connsiteX1" fmla="*/ 19451 w 19454"/>
              <a:gd name="connsiteY1" fmla="*/ 26052 h 26101"/>
              <a:gd name="connsiteX2" fmla="*/ 0 w 19454"/>
              <a:gd name="connsiteY2" fmla="*/ 26101 h 26101"/>
              <a:gd name="connsiteX3" fmla="*/ 19449 w 19454"/>
              <a:gd name="connsiteY3" fmla="*/ 0 h 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4" h="26101">
                <a:moveTo>
                  <a:pt x="19449" y="0"/>
                </a:moveTo>
                <a:cubicBezTo>
                  <a:pt x="19466" y="8535"/>
                  <a:pt x="19434" y="17517"/>
                  <a:pt x="19451" y="26052"/>
                </a:cubicBezTo>
                <a:lnTo>
                  <a:pt x="0" y="26101"/>
                </a:lnTo>
                <a:lnTo>
                  <a:pt x="19449" y="0"/>
                </a:lnTo>
                <a:close/>
              </a:path>
            </a:pathLst>
          </a:custGeom>
          <a:gradFill>
            <a:gsLst>
              <a:gs pos="50000">
                <a:schemeClr val="bg2"/>
              </a:gs>
              <a:gs pos="26000">
                <a:schemeClr val="accent1"/>
              </a:gs>
              <a:gs pos="0">
                <a:schemeClr val="tx2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274983" y="1130754"/>
            <a:ext cx="4028083" cy="3409352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idx="15"/>
          </p:nvPr>
        </p:nvSpPr>
        <p:spPr>
          <a:xfrm>
            <a:off x="4472967" y="1130752"/>
            <a:ext cx="4028083" cy="3409352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2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rge 1"/>
          <p:cNvSpPr/>
          <p:nvPr userDrawn="1"/>
        </p:nvSpPr>
        <p:spPr bwMode="auto">
          <a:xfrm>
            <a:off x="6611816" y="3796298"/>
            <a:ext cx="2545368" cy="135673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4595"/>
              <a:gd name="connsiteY0" fmla="*/ 0 h 10000"/>
              <a:gd name="connsiteX1" fmla="*/ 14595 w 14595"/>
              <a:gd name="connsiteY1" fmla="*/ 0 h 10000"/>
              <a:gd name="connsiteX2" fmla="*/ 5000 w 14595"/>
              <a:gd name="connsiteY2" fmla="*/ 10000 h 10000"/>
              <a:gd name="connsiteX3" fmla="*/ 0 w 14595"/>
              <a:gd name="connsiteY3" fmla="*/ 0 h 10000"/>
              <a:gd name="connsiteX0" fmla="*/ 0 w 14595"/>
              <a:gd name="connsiteY0" fmla="*/ 0 h 4610"/>
              <a:gd name="connsiteX1" fmla="*/ 14595 w 14595"/>
              <a:gd name="connsiteY1" fmla="*/ 0 h 4610"/>
              <a:gd name="connsiteX2" fmla="*/ 4916 w 14595"/>
              <a:gd name="connsiteY2" fmla="*/ 4610 h 4610"/>
              <a:gd name="connsiteX3" fmla="*/ 0 w 14595"/>
              <a:gd name="connsiteY3" fmla="*/ 0 h 4610"/>
              <a:gd name="connsiteX0" fmla="*/ 0 w 10000"/>
              <a:gd name="connsiteY0" fmla="*/ 0 h 14600"/>
              <a:gd name="connsiteX1" fmla="*/ 10000 w 10000"/>
              <a:gd name="connsiteY1" fmla="*/ 0 h 14600"/>
              <a:gd name="connsiteX2" fmla="*/ 2415 w 10000"/>
              <a:gd name="connsiteY2" fmla="*/ 14600 h 14600"/>
              <a:gd name="connsiteX3" fmla="*/ 0 w 10000"/>
              <a:gd name="connsiteY3" fmla="*/ 0 h 14600"/>
              <a:gd name="connsiteX0" fmla="*/ 0 w 10058"/>
              <a:gd name="connsiteY0" fmla="*/ 0 h 14600"/>
              <a:gd name="connsiteX1" fmla="*/ 10058 w 10058"/>
              <a:gd name="connsiteY1" fmla="*/ 0 h 14600"/>
              <a:gd name="connsiteX2" fmla="*/ 2473 w 10058"/>
              <a:gd name="connsiteY2" fmla="*/ 14600 h 14600"/>
              <a:gd name="connsiteX3" fmla="*/ 0 w 10058"/>
              <a:gd name="connsiteY3" fmla="*/ 0 h 14600"/>
              <a:gd name="connsiteX0" fmla="*/ 0 w 9735"/>
              <a:gd name="connsiteY0" fmla="*/ 134 h 14734"/>
              <a:gd name="connsiteX1" fmla="*/ 9735 w 9735"/>
              <a:gd name="connsiteY1" fmla="*/ 0 h 14734"/>
              <a:gd name="connsiteX2" fmla="*/ 2473 w 9735"/>
              <a:gd name="connsiteY2" fmla="*/ 14734 h 14734"/>
              <a:gd name="connsiteX3" fmla="*/ 0 w 9735"/>
              <a:gd name="connsiteY3" fmla="*/ 134 h 14734"/>
              <a:gd name="connsiteX0" fmla="*/ 0 w 10414"/>
              <a:gd name="connsiteY0" fmla="*/ 0 h 9909"/>
              <a:gd name="connsiteX1" fmla="*/ 10414 w 10414"/>
              <a:gd name="connsiteY1" fmla="*/ 0 h 9909"/>
              <a:gd name="connsiteX2" fmla="*/ 2540 w 10414"/>
              <a:gd name="connsiteY2" fmla="*/ 9909 h 9909"/>
              <a:gd name="connsiteX3" fmla="*/ 0 w 10414"/>
              <a:gd name="connsiteY3" fmla="*/ 0 h 9909"/>
              <a:gd name="connsiteX0" fmla="*/ 0 w 19803"/>
              <a:gd name="connsiteY0" fmla="*/ 0 h 22138"/>
              <a:gd name="connsiteX1" fmla="*/ 19803 w 19803"/>
              <a:gd name="connsiteY1" fmla="*/ 22138 h 22138"/>
              <a:gd name="connsiteX2" fmla="*/ 2439 w 19803"/>
              <a:gd name="connsiteY2" fmla="*/ 10000 h 22138"/>
              <a:gd name="connsiteX3" fmla="*/ 0 w 19803"/>
              <a:gd name="connsiteY3" fmla="*/ 0 h 22138"/>
              <a:gd name="connsiteX0" fmla="*/ 17313 w 17364"/>
              <a:gd name="connsiteY0" fmla="*/ 0 h 25604"/>
              <a:gd name="connsiteX1" fmla="*/ 17364 w 17364"/>
              <a:gd name="connsiteY1" fmla="*/ 25604 h 25604"/>
              <a:gd name="connsiteX2" fmla="*/ 0 w 17364"/>
              <a:gd name="connsiteY2" fmla="*/ 13466 h 25604"/>
              <a:gd name="connsiteX3" fmla="*/ 17313 w 17364"/>
              <a:gd name="connsiteY3" fmla="*/ 0 h 25604"/>
              <a:gd name="connsiteX0" fmla="*/ 19400 w 19451"/>
              <a:gd name="connsiteY0" fmla="*/ 0 h 25877"/>
              <a:gd name="connsiteX1" fmla="*/ 19451 w 19451"/>
              <a:gd name="connsiteY1" fmla="*/ 25604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00 w 19451"/>
              <a:gd name="connsiteY0" fmla="*/ 0 h 25877"/>
              <a:gd name="connsiteX1" fmla="*/ 19451 w 19451"/>
              <a:gd name="connsiteY1" fmla="*/ 25828 h 25877"/>
              <a:gd name="connsiteX2" fmla="*/ 0 w 19451"/>
              <a:gd name="connsiteY2" fmla="*/ 25877 h 25877"/>
              <a:gd name="connsiteX3" fmla="*/ 19400 w 19451"/>
              <a:gd name="connsiteY3" fmla="*/ 0 h 25877"/>
              <a:gd name="connsiteX0" fmla="*/ 19449 w 19454"/>
              <a:gd name="connsiteY0" fmla="*/ 0 h 26101"/>
              <a:gd name="connsiteX1" fmla="*/ 19451 w 19454"/>
              <a:gd name="connsiteY1" fmla="*/ 26052 h 26101"/>
              <a:gd name="connsiteX2" fmla="*/ 0 w 19454"/>
              <a:gd name="connsiteY2" fmla="*/ 26101 h 26101"/>
              <a:gd name="connsiteX3" fmla="*/ 19449 w 19454"/>
              <a:gd name="connsiteY3" fmla="*/ 0 h 2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4" h="26101">
                <a:moveTo>
                  <a:pt x="19449" y="0"/>
                </a:moveTo>
                <a:cubicBezTo>
                  <a:pt x="19466" y="8535"/>
                  <a:pt x="19434" y="17517"/>
                  <a:pt x="19451" y="26052"/>
                </a:cubicBezTo>
                <a:lnTo>
                  <a:pt x="0" y="26101"/>
                </a:lnTo>
                <a:lnTo>
                  <a:pt x="19449" y="0"/>
                </a:lnTo>
                <a:close/>
              </a:path>
            </a:pathLst>
          </a:custGeom>
          <a:gradFill>
            <a:gsLst>
              <a:gs pos="50000">
                <a:schemeClr val="bg2"/>
              </a:gs>
              <a:gs pos="26000">
                <a:schemeClr val="accent1"/>
              </a:gs>
              <a:gs pos="0">
                <a:schemeClr val="tx2"/>
              </a:gs>
            </a:gsLst>
            <a:lin ang="14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1"/>
          </p:nvPr>
        </p:nvSpPr>
        <p:spPr>
          <a:xfrm>
            <a:off x="274983" y="1130754"/>
            <a:ext cx="4028083" cy="1602650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idx="15"/>
          </p:nvPr>
        </p:nvSpPr>
        <p:spPr>
          <a:xfrm>
            <a:off x="4472967" y="1130753"/>
            <a:ext cx="4028083" cy="1602651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 bwMode="auto">
          <a:xfrm flipH="1">
            <a:off x="4391929" y="1130753"/>
            <a:ext cx="6717" cy="3408882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 bwMode="auto">
          <a:xfrm>
            <a:off x="274982" y="2841172"/>
            <a:ext cx="8238737" cy="0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/>
          <p:cNvSpPr>
            <a:spLocks noGrp="1"/>
          </p:cNvSpPr>
          <p:nvPr>
            <p:ph idx="16"/>
          </p:nvPr>
        </p:nvSpPr>
        <p:spPr>
          <a:xfrm>
            <a:off x="4472967" y="2927576"/>
            <a:ext cx="4028083" cy="1602651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idx="17"/>
          </p:nvPr>
        </p:nvSpPr>
        <p:spPr>
          <a:xfrm>
            <a:off x="280033" y="2924018"/>
            <a:ext cx="4028083" cy="1602651"/>
          </a:xfrm>
          <a:prstGeom prst="rect">
            <a:avLst/>
          </a:prstGeom>
          <a:noFill/>
        </p:spPr>
        <p:txBody>
          <a:bodyPr vert="horz" lIns="91438" tIns="45719" rIns="91438" bIns="45719" rtlCol="0">
            <a:normAutofit/>
          </a:bodyPr>
          <a:lstStyle>
            <a:lvl1pPr marL="0" indent="-138032">
              <a:spcBef>
                <a:spcPts val="300"/>
              </a:spcBef>
              <a:spcAft>
                <a:spcPts val="45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04980" indent="-137693">
              <a:spcBef>
                <a:spcPts val="225"/>
              </a:spcBef>
              <a:buClr>
                <a:schemeClr val="accent5"/>
              </a:buClr>
              <a:buSzPct val="100000"/>
              <a:buFontTx/>
              <a:buBlip>
                <a:blip r:embed="rId2"/>
              </a:buBlip>
              <a:defRPr>
                <a:solidFill>
                  <a:schemeClr val="bg1">
                    <a:lumMod val="50000"/>
                  </a:schemeClr>
                </a:solidFill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01663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lank - no corner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rgbClr val="E572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74982" y="1129505"/>
            <a:ext cx="8577711" cy="3373717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1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3" y="4793437"/>
            <a:ext cx="1924895" cy="13080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tx1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tx1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03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background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>
            <a:gsLst>
              <a:gs pos="32000">
                <a:schemeClr val="accent1"/>
              </a:gs>
              <a:gs pos="75000">
                <a:schemeClr val="bg2"/>
              </a:gs>
              <a:gs pos="0">
                <a:schemeClr val="tx2"/>
              </a:gs>
            </a:gsLst>
            <a:lin ang="162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9" tIns="34289" rIns="68579" bIns="3428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76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4982" y="249495"/>
            <a:ext cx="8577711" cy="432272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27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74982" y="1129505"/>
            <a:ext cx="8577711" cy="3373717"/>
          </a:xfrm>
          <a:prstGeom prst="rect">
            <a:avLst/>
          </a:prstGeom>
        </p:spPr>
        <p:txBody>
          <a:bodyPr lIns="91438" tIns="45719" rIns="91438" bIns="45719"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9" y="4793437"/>
            <a:ext cx="1924889" cy="13080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457288" y="4726390"/>
            <a:ext cx="482218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baseline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baseline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10" y="4763530"/>
            <a:ext cx="135205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193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930"/>
          </a:xfrm>
          <a:prstGeom prst="rect">
            <a:avLst/>
          </a:prstGeom>
        </p:spPr>
      </p:pic>
      <p:sp>
        <p:nvSpPr>
          <p:cNvPr id="23" name="Title 22"/>
          <p:cNvSpPr>
            <a:spLocks noGrp="1"/>
          </p:cNvSpPr>
          <p:nvPr>
            <p:ph type="title" hasCustomPrompt="1"/>
          </p:nvPr>
        </p:nvSpPr>
        <p:spPr>
          <a:xfrm>
            <a:off x="802322" y="2407586"/>
            <a:ext cx="7886700" cy="993775"/>
          </a:xfrm>
        </p:spPr>
        <p:txBody>
          <a:bodyPr lIns="91438" tIns="45719" rIns="91438" bIns="45719">
            <a:normAutofit/>
          </a:bodyPr>
          <a:lstStyle>
            <a:lvl1pPr>
              <a:lnSpc>
                <a:spcPts val="4200"/>
              </a:lnSpc>
              <a:defRPr sz="4000"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Science Warehouse</a:t>
            </a:r>
            <a:br>
              <a:rPr lang="en-US" dirty="0" smtClean="0"/>
            </a:br>
            <a:r>
              <a:rPr lang="en-US" dirty="0" err="1" smtClean="0"/>
              <a:t>Powerpoint</a:t>
            </a:r>
            <a:r>
              <a:rPr lang="en-US" dirty="0" smtClean="0"/>
              <a:t> Template</a:t>
            </a:r>
            <a:endParaRPr lang="en-US" dirty="0"/>
          </a:p>
        </p:txBody>
      </p:sp>
      <p:sp>
        <p:nvSpPr>
          <p:cNvPr id="26" name="Content Placeholder 24"/>
          <p:cNvSpPr>
            <a:spLocks noGrp="1"/>
          </p:cNvSpPr>
          <p:nvPr>
            <p:ph sz="quarter" idx="12" hasCustomPrompt="1"/>
          </p:nvPr>
        </p:nvSpPr>
        <p:spPr>
          <a:xfrm>
            <a:off x="802322" y="3572037"/>
            <a:ext cx="6891337" cy="380470"/>
          </a:xfrm>
        </p:spPr>
        <p:txBody>
          <a:bodyPr lIns="91438" tIns="45719" rIns="91438" bIns="45719">
            <a:noAutofit/>
          </a:bodyPr>
          <a:lstStyle>
            <a:lvl1pPr marL="0" indent="0">
              <a:buNone/>
              <a:defRPr sz="1700" b="1">
                <a:latin typeface="+mj-lt"/>
              </a:defRPr>
            </a:lvl1pPr>
            <a:lvl2pPr marL="457189" indent="0">
              <a:buNone/>
              <a:defRPr sz="1700" b="1">
                <a:latin typeface="+mj-lt"/>
              </a:defRPr>
            </a:lvl2pPr>
            <a:lvl3pPr marL="914378" indent="0">
              <a:buNone/>
              <a:defRPr sz="1700" b="1">
                <a:latin typeface="+mj-lt"/>
              </a:defRPr>
            </a:lvl3pPr>
            <a:lvl4pPr marL="1371566" indent="0">
              <a:buNone/>
              <a:defRPr sz="1700" b="1">
                <a:latin typeface="+mj-lt"/>
              </a:defRPr>
            </a:lvl4pPr>
            <a:lvl5pPr marL="1828754" indent="0">
              <a:buNone/>
              <a:defRPr sz="1700" b="1">
                <a:latin typeface="+mj-lt"/>
              </a:defRPr>
            </a:lvl5pPr>
          </a:lstStyle>
          <a:p>
            <a:pPr lvl="0"/>
            <a:r>
              <a:rPr lang="en-US" dirty="0" smtClean="0"/>
              <a:t>Presented by NAME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3" hasCustomPrompt="1"/>
          </p:nvPr>
        </p:nvSpPr>
        <p:spPr>
          <a:xfrm>
            <a:off x="802321" y="3896606"/>
            <a:ext cx="6891337" cy="414015"/>
          </a:xfrm>
        </p:spPr>
        <p:txBody>
          <a:bodyPr lIns="91438" tIns="45719" rIns="91438" bIns="45719">
            <a:norm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400" b="1">
                <a:latin typeface="+mj-lt"/>
              </a:defRPr>
            </a:lvl2pPr>
            <a:lvl3pPr marL="914378" indent="0">
              <a:buNone/>
              <a:defRPr sz="1400" b="1">
                <a:latin typeface="+mj-lt"/>
              </a:defRPr>
            </a:lvl3pPr>
            <a:lvl4pPr marL="1371566" indent="0">
              <a:buNone/>
              <a:defRPr sz="1400" b="1">
                <a:latin typeface="+mj-lt"/>
              </a:defRPr>
            </a:lvl4pPr>
            <a:lvl5pPr marL="1828754" indent="0">
              <a:buNone/>
              <a:defRPr sz="1400" b="1">
                <a:latin typeface="+mj-lt"/>
              </a:defRPr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18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1048" y="4726390"/>
            <a:ext cx="64295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10" y="4763530"/>
            <a:ext cx="180273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701" r:id="rId9"/>
    <p:sldLayoutId id="2147483702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39F"/>
          </a:solidFill>
          <a:latin typeface="Verdan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39F"/>
          </a:solidFill>
          <a:latin typeface="Verdan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39F"/>
          </a:solidFill>
          <a:latin typeface="Verdan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39F"/>
          </a:solidFill>
          <a:latin typeface="Verdana" charset="0"/>
          <a:ea typeface="ＭＳ Ｐゴシック" charset="-128"/>
          <a:cs typeface="ＭＳ Ｐゴシック" charset="-128"/>
        </a:defRPr>
      </a:lvl5pPr>
      <a:lvl6pPr marL="342884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Verdana" charset="0"/>
        </a:defRPr>
      </a:lvl6pPr>
      <a:lvl7pPr marL="685766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Verdana" charset="0"/>
        </a:defRPr>
      </a:lvl7pPr>
      <a:lvl8pPr marL="1028649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Verdana" charset="0"/>
        </a:defRPr>
      </a:lvl8pPr>
      <a:lvl9pPr marL="1371532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Verdana" charset="0"/>
        </a:defRPr>
      </a:lvl9pPr>
    </p:titleStyle>
    <p:bodyStyle>
      <a:lvl1pPr marL="257162" indent="-257162" algn="l" rtl="0" eaLnBrk="1" fontAlgn="base" hangingPunct="1">
        <a:spcBef>
          <a:spcPct val="20000"/>
        </a:spcBef>
        <a:spcAft>
          <a:spcPts val="600"/>
        </a:spcAft>
        <a:buClr>
          <a:srgbClr val="FDB913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557185" indent="-214303" algn="l" rtl="0" eaLnBrk="1" fontAlgn="base" hangingPunct="1">
        <a:spcBef>
          <a:spcPts val="375"/>
        </a:spcBef>
        <a:spcAft>
          <a:spcPts val="375"/>
        </a:spcAft>
        <a:buClr>
          <a:schemeClr val="tx2"/>
        </a:buClr>
        <a:buSzPct val="85000"/>
        <a:buFont typeface="Arial" panose="020B0604020202020204" pitchFamily="34" charset="0"/>
        <a:buChar char="•"/>
        <a:defRPr sz="1200">
          <a:solidFill>
            <a:schemeClr val="tx2"/>
          </a:solidFill>
          <a:latin typeface="+mn-lt"/>
          <a:ea typeface="ＭＳ Ｐゴシック" charset="-128"/>
        </a:defRPr>
      </a:lvl2pPr>
      <a:lvl3pPr marL="944954" indent="-171442" algn="l" rtl="0" eaLnBrk="1" fontAlgn="base" hangingPunct="1">
        <a:spcBef>
          <a:spcPts val="450"/>
        </a:spcBef>
        <a:spcAft>
          <a:spcPts val="300"/>
        </a:spcAft>
        <a:buClr>
          <a:schemeClr val="tx2"/>
        </a:buClr>
        <a:buSzPct val="75000"/>
        <a:buFont typeface="Wingdings" pitchFamily="2" charset="2"/>
        <a:buChar char="§"/>
        <a:defRPr sz="1300">
          <a:solidFill>
            <a:schemeClr val="tx2"/>
          </a:solidFill>
          <a:latin typeface="+mn-lt"/>
          <a:ea typeface="ＭＳ Ｐゴシック" charset="-128"/>
        </a:defRPr>
      </a:lvl3pPr>
      <a:lvl4pPr marL="1349933" indent="0" algn="l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Font typeface="Verdana" pitchFamily="34" charset="0"/>
        <a:buNone/>
        <a:defRPr sz="1100" i="1">
          <a:solidFill>
            <a:schemeClr val="tx2"/>
          </a:solidFill>
          <a:latin typeface="+mn-lt"/>
          <a:ea typeface="ＭＳ Ｐゴシック" charset="-128"/>
        </a:defRPr>
      </a:lvl4pPr>
      <a:lvl5pPr marL="1542974" marR="0" indent="-171442" algn="l" defTabSz="685766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DB913"/>
        </a:buClr>
        <a:buSzTx/>
        <a:buFont typeface="Wingdings" pitchFamily="2" charset="2"/>
        <a:buNone/>
        <a:tabLst/>
        <a:defRPr sz="1100">
          <a:solidFill>
            <a:schemeClr val="accent1"/>
          </a:solidFill>
          <a:latin typeface="+mn-lt"/>
          <a:ea typeface="ＭＳ Ｐゴシック" charset="-128"/>
        </a:defRPr>
      </a:lvl5pPr>
      <a:lvl6pPr marL="1885856" indent="-17144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100">
          <a:solidFill>
            <a:schemeClr val="tx1"/>
          </a:solidFill>
          <a:latin typeface="+mn-lt"/>
          <a:ea typeface="ＭＳ Ｐゴシック" charset="-128"/>
        </a:defRPr>
      </a:lvl6pPr>
      <a:lvl7pPr marL="2228739" indent="-17144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100">
          <a:solidFill>
            <a:schemeClr val="tx1"/>
          </a:solidFill>
          <a:latin typeface="+mn-lt"/>
          <a:ea typeface="ＭＳ Ｐゴシック" charset="-128"/>
        </a:defRPr>
      </a:lvl7pPr>
      <a:lvl8pPr marL="2571622" indent="-17144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100">
          <a:solidFill>
            <a:schemeClr val="tx1"/>
          </a:solidFill>
          <a:latin typeface="+mn-lt"/>
          <a:ea typeface="ＭＳ Ｐゴシック" charset="-128"/>
        </a:defRPr>
      </a:lvl8pPr>
      <a:lvl9pPr marL="2914505" indent="-17144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1048" y="4726390"/>
            <a:ext cx="64295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l"/>
            <a:fld id="{EEF0A7C0-C8F1-954C-8761-BCEDD6DEA53A}" type="slidenum">
              <a:rPr lang="en-US" sz="11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l"/>
              <a:t>‹#›</a:t>
            </a:fld>
            <a:endParaRPr lang="en-US" sz="11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6010" y="4763530"/>
            <a:ext cx="180273" cy="1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9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39F"/>
          </a:solidFill>
          <a:latin typeface="Verdan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39F"/>
          </a:solidFill>
          <a:latin typeface="Verdan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39F"/>
          </a:solidFill>
          <a:latin typeface="Verdan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39F"/>
          </a:solidFill>
          <a:latin typeface="Verdana" charset="0"/>
          <a:ea typeface="ＭＳ Ｐゴシック" charset="-128"/>
          <a:cs typeface="ＭＳ Ｐゴシック" charset="-128"/>
        </a:defRPr>
      </a:lvl5pPr>
      <a:lvl6pPr marL="342884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Verdana" charset="0"/>
        </a:defRPr>
      </a:lvl6pPr>
      <a:lvl7pPr marL="685766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Verdana" charset="0"/>
        </a:defRPr>
      </a:lvl7pPr>
      <a:lvl8pPr marL="1028649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Verdana" charset="0"/>
        </a:defRPr>
      </a:lvl8pPr>
      <a:lvl9pPr marL="1371532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Verdana" charset="0"/>
        </a:defRPr>
      </a:lvl9pPr>
    </p:titleStyle>
    <p:bodyStyle>
      <a:lvl1pPr marL="257162" indent="-257162" algn="l" rtl="0" eaLnBrk="1" fontAlgn="base" hangingPunct="1">
        <a:spcBef>
          <a:spcPct val="20000"/>
        </a:spcBef>
        <a:spcAft>
          <a:spcPts val="600"/>
        </a:spcAft>
        <a:buClr>
          <a:srgbClr val="FDB913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557185" indent="-214303" algn="l" rtl="0" eaLnBrk="1" fontAlgn="base" hangingPunct="1">
        <a:spcBef>
          <a:spcPts val="375"/>
        </a:spcBef>
        <a:spcAft>
          <a:spcPts val="375"/>
        </a:spcAft>
        <a:buClr>
          <a:schemeClr val="tx2"/>
        </a:buClr>
        <a:buSzPct val="85000"/>
        <a:buFont typeface="Arial" panose="020B0604020202020204" pitchFamily="34" charset="0"/>
        <a:buChar char="•"/>
        <a:defRPr sz="1200">
          <a:solidFill>
            <a:schemeClr val="tx2"/>
          </a:solidFill>
          <a:latin typeface="+mn-lt"/>
          <a:ea typeface="ＭＳ Ｐゴシック" charset="-128"/>
        </a:defRPr>
      </a:lvl2pPr>
      <a:lvl3pPr marL="944954" indent="-171442" algn="l" rtl="0" eaLnBrk="1" fontAlgn="base" hangingPunct="1">
        <a:spcBef>
          <a:spcPts val="450"/>
        </a:spcBef>
        <a:spcAft>
          <a:spcPts val="300"/>
        </a:spcAft>
        <a:buClr>
          <a:schemeClr val="tx2"/>
        </a:buClr>
        <a:buSzPct val="75000"/>
        <a:buFont typeface="Wingdings" pitchFamily="2" charset="2"/>
        <a:buChar char="§"/>
        <a:defRPr sz="1300">
          <a:solidFill>
            <a:schemeClr val="tx2"/>
          </a:solidFill>
          <a:latin typeface="+mn-lt"/>
          <a:ea typeface="ＭＳ Ｐゴシック" charset="-128"/>
        </a:defRPr>
      </a:lvl3pPr>
      <a:lvl4pPr marL="1349933" indent="0" algn="l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Font typeface="Verdana" pitchFamily="34" charset="0"/>
        <a:buNone/>
        <a:defRPr sz="1100" i="1">
          <a:solidFill>
            <a:schemeClr val="tx2"/>
          </a:solidFill>
          <a:latin typeface="+mn-lt"/>
          <a:ea typeface="ＭＳ Ｐゴシック" charset="-128"/>
        </a:defRPr>
      </a:lvl4pPr>
      <a:lvl5pPr marL="1542974" marR="0" indent="-171442" algn="l" defTabSz="685766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DB913"/>
        </a:buClr>
        <a:buSzTx/>
        <a:buFont typeface="Wingdings" pitchFamily="2" charset="2"/>
        <a:buNone/>
        <a:tabLst/>
        <a:defRPr sz="1100">
          <a:solidFill>
            <a:schemeClr val="accent1"/>
          </a:solidFill>
          <a:latin typeface="+mn-lt"/>
          <a:ea typeface="ＭＳ Ｐゴシック" charset="-128"/>
        </a:defRPr>
      </a:lvl5pPr>
      <a:lvl6pPr marL="1885856" indent="-17144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100">
          <a:solidFill>
            <a:schemeClr val="tx1"/>
          </a:solidFill>
          <a:latin typeface="+mn-lt"/>
          <a:ea typeface="ＭＳ Ｐゴシック" charset="-128"/>
        </a:defRPr>
      </a:lvl6pPr>
      <a:lvl7pPr marL="2228739" indent="-17144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100">
          <a:solidFill>
            <a:schemeClr val="tx1"/>
          </a:solidFill>
          <a:latin typeface="+mn-lt"/>
          <a:ea typeface="ＭＳ Ｐゴシック" charset="-128"/>
        </a:defRPr>
      </a:lvl7pPr>
      <a:lvl8pPr marL="2571622" indent="-17144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100">
          <a:solidFill>
            <a:schemeClr val="tx1"/>
          </a:solidFill>
          <a:latin typeface="+mn-lt"/>
          <a:ea typeface="ＭＳ Ｐゴシック" charset="-128"/>
        </a:defRPr>
      </a:lvl8pPr>
      <a:lvl9pPr marL="2914505" indent="-17144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11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microsoft.com/office/2007/relationships/hdphoto" Target="../media/hdphoto1.wdp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" r="47"/>
          <a:stretch>
            <a:fillRect/>
          </a:stretch>
        </p:blipFill>
        <p:spPr/>
      </p:pic>
      <p:sp>
        <p:nvSpPr>
          <p:cNvPr id="5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0291" y="2088142"/>
            <a:ext cx="4423960" cy="946286"/>
          </a:xfrm>
        </p:spPr>
        <p:txBody>
          <a:bodyPr/>
          <a:lstStyle/>
          <a:p>
            <a:pPr algn="ctr">
              <a:spcBef>
                <a:spcPts val="67"/>
              </a:spcBef>
            </a:pPr>
            <a:r>
              <a:rPr lang="en-GB" sz="3600" spc="-15" dirty="0">
                <a:solidFill>
                  <a:srgbClr val="9B9B9C"/>
                </a:solidFill>
                <a:latin typeface="Open Sans Light"/>
                <a:cs typeface="Open Sans Light"/>
              </a:rPr>
              <a:t>Advanced </a:t>
            </a:r>
            <a:r>
              <a:rPr lang="en-GB" sz="3600" spc="-20" dirty="0">
                <a:solidFill>
                  <a:srgbClr val="F15A22"/>
                </a:solidFill>
                <a:latin typeface="Open Sans Light"/>
                <a:cs typeface="Open Sans Light"/>
              </a:rPr>
              <a:t>Cloud </a:t>
            </a:r>
            <a:r>
              <a:rPr lang="en-GB" sz="3600" b="1" spc="-15" dirty="0">
                <a:solidFill>
                  <a:srgbClr val="9B9B9C"/>
                </a:solidFill>
                <a:latin typeface="Open Sans Semibold"/>
                <a:cs typeface="Open Sans Semibold"/>
              </a:rPr>
              <a:t>Marketplace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0071" y="3660909"/>
            <a:ext cx="4869080" cy="479980"/>
          </a:xfrm>
        </p:spPr>
        <p:txBody>
          <a:bodyPr/>
          <a:lstStyle/>
          <a:p>
            <a:r>
              <a:rPr lang="en-GB" b="1" dirty="0" smtClean="0"/>
              <a:t>Bryn Stevens</a:t>
            </a:r>
          </a:p>
          <a:p>
            <a:r>
              <a:rPr lang="en-GB" b="1" dirty="0" smtClean="0"/>
              <a:t>Shaza Abdel-Aziz</a:t>
            </a:r>
          </a:p>
          <a:p>
            <a:r>
              <a:rPr lang="en-GB" b="1" dirty="0" smtClean="0"/>
              <a:t>Catherine Gregory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2886389" y="3660909"/>
            <a:ext cx="2678168" cy="479980"/>
          </a:xfrm>
          <a:prstGeom prst="rect">
            <a:avLst/>
          </a:prstGeom>
          <a:noFill/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 sz="1800" baseline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32" indent="-285744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+mn-lt"/>
                <a:ea typeface="ＭＳ Ｐゴシック" charset="-128"/>
              </a:defRPr>
            </a:lvl2pPr>
            <a:lvl3pPr marL="1259969" indent="-228594" algn="l" rtl="0" eaLnBrk="1" fontAlgn="base" hangingPunct="1">
              <a:spcBef>
                <a:spcPts val="600"/>
              </a:spcBef>
              <a:spcAft>
                <a:spcPts val="4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700">
                <a:solidFill>
                  <a:schemeClr val="tx2"/>
                </a:solidFill>
                <a:latin typeface="+mn-lt"/>
                <a:ea typeface="ＭＳ Ｐゴシック" charset="-128"/>
              </a:defRPr>
            </a:lvl3pPr>
            <a:lvl4pPr marL="1799955" indent="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Font typeface="Verdana" pitchFamily="34" charset="0"/>
              <a:buNone/>
              <a:defRPr sz="1400" i="1">
                <a:solidFill>
                  <a:schemeClr val="tx2"/>
                </a:solidFill>
                <a:latin typeface="+mn-lt"/>
                <a:ea typeface="ＭＳ Ｐゴシック" charset="-128"/>
              </a:defRPr>
            </a:lvl4pPr>
            <a:lvl5pPr marL="2057349" marR="0" indent="-228594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 sz="1400">
                <a:solidFill>
                  <a:schemeClr val="accent1"/>
                </a:solidFill>
                <a:latin typeface="+mn-lt"/>
                <a:ea typeface="ＭＳ Ｐゴシック" charset="-128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1350" b="1" kern="0" dirty="0"/>
              <a:t>2</a:t>
            </a:r>
            <a:r>
              <a:rPr lang="en-GB" sz="1350" b="1" kern="0" baseline="30000" dirty="0"/>
              <a:t>nd</a:t>
            </a:r>
            <a:r>
              <a:rPr lang="en-GB" sz="1350" b="1" kern="0" dirty="0"/>
              <a:t> November 2018</a:t>
            </a:r>
            <a:endParaRPr lang="en-GB" sz="1350" kern="0" dirty="0"/>
          </a:p>
        </p:txBody>
      </p:sp>
    </p:spTree>
    <p:extLst>
      <p:ext uri="{BB962C8B-B14F-4D97-AF65-F5344CB8AC3E}">
        <p14:creationId xmlns:p14="http://schemas.microsoft.com/office/powerpoint/2010/main" val="11895385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43393" y="2571750"/>
            <a:ext cx="3113291" cy="711627"/>
          </a:xfrm>
        </p:spPr>
        <p:txBody>
          <a:bodyPr/>
          <a:lstStyle/>
          <a:p>
            <a:r>
              <a:rPr lang="en-GB" sz="3200" dirty="0"/>
              <a:t>Q &amp; A Sections</a:t>
            </a:r>
          </a:p>
          <a:p>
            <a:endParaRPr lang="en-GB" sz="3200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" r="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386566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98667" y="2914076"/>
            <a:ext cx="3209453" cy="711627"/>
          </a:xfrm>
        </p:spPr>
        <p:txBody>
          <a:bodyPr/>
          <a:lstStyle/>
          <a:p>
            <a:r>
              <a:rPr lang="en-GB" sz="3200" dirty="0"/>
              <a:t>Thank You</a:t>
            </a: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" r="47"/>
          <a:stretch>
            <a:fillRect/>
          </a:stretch>
        </p:blipFill>
        <p:spPr/>
      </p:pic>
      <p:sp>
        <p:nvSpPr>
          <p:cNvPr id="5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8381" y="3904621"/>
            <a:ext cx="4869080" cy="479980"/>
          </a:xfrm>
        </p:spPr>
        <p:txBody>
          <a:bodyPr/>
          <a:lstStyle/>
          <a:p>
            <a:r>
              <a:rPr lang="en-GB" b="1" dirty="0" smtClean="0"/>
              <a:t>Contact Details: </a:t>
            </a:r>
            <a:r>
              <a:rPr lang="en-GB" dirty="0" smtClean="0"/>
              <a:t>e-mail / </a:t>
            </a:r>
            <a:r>
              <a:rPr lang="en-GB" dirty="0" err="1" smtClean="0"/>
              <a:t>tel</a:t>
            </a:r>
            <a:r>
              <a:rPr lang="en-GB" dirty="0" smtClean="0"/>
              <a:t> / </a:t>
            </a:r>
            <a:r>
              <a:rPr lang="en-GB" dirty="0" err="1" smtClean="0"/>
              <a:t>etc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185329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825624" y="863339"/>
            <a:ext cx="5476424" cy="3019772"/>
          </a:xfrm>
        </p:spPr>
        <p:txBody>
          <a:bodyPr>
            <a:normAutofit/>
          </a:bodyPr>
          <a:lstStyle/>
          <a:p>
            <a:pPr>
              <a:spcAft>
                <a:spcPts val="1650"/>
              </a:spcAft>
            </a:pPr>
            <a:r>
              <a:rPr lang="en-GB" sz="1800" dirty="0"/>
              <a:t>Introduction to </a:t>
            </a:r>
            <a:r>
              <a:rPr lang="en-GB" sz="1800" dirty="0" smtClean="0"/>
              <a:t>Advanced</a:t>
            </a:r>
            <a:endParaRPr lang="en-GB" sz="1800" dirty="0"/>
          </a:p>
          <a:p>
            <a:pPr>
              <a:spcAft>
                <a:spcPts val="1650"/>
              </a:spcAft>
            </a:pPr>
            <a:r>
              <a:rPr lang="en-GB" sz="1800" dirty="0" err="1"/>
              <a:t>eMarketplace</a:t>
            </a:r>
            <a:r>
              <a:rPr lang="en-GB" sz="1800" dirty="0"/>
              <a:t> Demonstration</a:t>
            </a:r>
          </a:p>
          <a:p>
            <a:pPr>
              <a:spcAft>
                <a:spcPts val="1650"/>
              </a:spcAft>
            </a:pPr>
            <a:r>
              <a:rPr lang="en-GB" sz="1800" dirty="0"/>
              <a:t>Q &amp; A – Prepared Questions</a:t>
            </a:r>
          </a:p>
          <a:p>
            <a:pPr>
              <a:spcAft>
                <a:spcPts val="1650"/>
              </a:spcAft>
            </a:pPr>
            <a:r>
              <a:rPr lang="en-GB" sz="1800" dirty="0"/>
              <a:t>Q &amp; A - Live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82485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5948953" y="2293650"/>
            <a:ext cx="2408219" cy="2285096"/>
            <a:chOff x="342900" y="1286857"/>
            <a:chExt cx="1400320" cy="1400320"/>
          </a:xfrm>
        </p:grpSpPr>
        <p:sp>
          <p:nvSpPr>
            <p:cNvPr id="53" name="Oval 52"/>
            <p:cNvSpPr/>
            <p:nvPr/>
          </p:nvSpPr>
          <p:spPr>
            <a:xfrm>
              <a:off x="342900" y="1286857"/>
              <a:ext cx="1400320" cy="140032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15665" y="1357840"/>
              <a:ext cx="1254790" cy="12583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512685" y="1455135"/>
              <a:ext cx="1060750" cy="106376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538224" y="1480747"/>
              <a:ext cx="1009672" cy="10125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282734" y="2293650"/>
            <a:ext cx="2408219" cy="2285096"/>
            <a:chOff x="342900" y="1286857"/>
            <a:chExt cx="1400320" cy="1400320"/>
          </a:xfrm>
        </p:grpSpPr>
        <p:sp>
          <p:nvSpPr>
            <p:cNvPr id="48" name="Oval 47"/>
            <p:cNvSpPr/>
            <p:nvPr/>
          </p:nvSpPr>
          <p:spPr>
            <a:xfrm>
              <a:off x="342900" y="1286857"/>
              <a:ext cx="1400320" cy="140032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15665" y="1357840"/>
              <a:ext cx="1254790" cy="12583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12685" y="1455135"/>
              <a:ext cx="1060750" cy="106376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538224" y="1480747"/>
              <a:ext cx="1009672" cy="10125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16516" y="2293650"/>
            <a:ext cx="2408219" cy="2285096"/>
            <a:chOff x="342900" y="1286857"/>
            <a:chExt cx="1400320" cy="1400320"/>
          </a:xfrm>
        </p:grpSpPr>
        <p:sp>
          <p:nvSpPr>
            <p:cNvPr id="38" name="Oval 37"/>
            <p:cNvSpPr/>
            <p:nvPr/>
          </p:nvSpPr>
          <p:spPr>
            <a:xfrm>
              <a:off x="342900" y="1286857"/>
              <a:ext cx="1400320" cy="140032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415665" y="1357840"/>
              <a:ext cx="1254790" cy="12583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512685" y="1455135"/>
              <a:ext cx="1060750" cy="106376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38224" y="1480747"/>
              <a:ext cx="1009672" cy="10125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892"/>
              <a:endParaRPr lang="en-US" sz="135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952426" y="914657"/>
            <a:ext cx="6888029" cy="1246860"/>
          </a:xfrm>
        </p:spPr>
        <p:txBody>
          <a:bodyPr>
            <a:normAutofit/>
          </a:bodyPr>
          <a:lstStyle/>
          <a:p>
            <a:pPr>
              <a:spcAft>
                <a:spcPts val="1650"/>
              </a:spcAft>
            </a:pPr>
            <a:r>
              <a:rPr lang="en-GB" sz="1600" dirty="0"/>
              <a:t>The University of Cambridge first contracted with Science Warehouse in December 2007</a:t>
            </a:r>
          </a:p>
          <a:p>
            <a:pPr>
              <a:spcAft>
                <a:spcPts val="1650"/>
              </a:spcAft>
            </a:pPr>
            <a:r>
              <a:rPr lang="en-GB" sz="1600" dirty="0"/>
              <a:t>Science Warehouse became part of Advanced in March 2018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7838" y="2805350"/>
            <a:ext cx="1645575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892">
              <a:spcAft>
                <a:spcPts val="300"/>
              </a:spcAft>
            </a:pPr>
            <a:r>
              <a:rPr lang="en-US" sz="3000" b="1" dirty="0">
                <a:solidFill>
                  <a:schemeClr val="bg1"/>
                </a:solidFill>
                <a:ea typeface="ＭＳ Ｐゴシック" pitchFamily="34" charset="-128"/>
                <a:cs typeface="Verdana"/>
              </a:rPr>
              <a:t>2,000</a:t>
            </a:r>
          </a:p>
          <a:p>
            <a:pPr algn="ctr" defTabSz="342892"/>
            <a:r>
              <a:rPr lang="en-US" sz="1350" dirty="0">
                <a:solidFill>
                  <a:prstClr val="white"/>
                </a:solidFill>
                <a:ea typeface="ＭＳ Ｐゴシック" pitchFamily="34" charset="-128"/>
                <a:cs typeface="Verdana"/>
              </a:rPr>
              <a:t>Staff across the</a:t>
            </a:r>
          </a:p>
          <a:p>
            <a:pPr algn="ctr" defTabSz="342892"/>
            <a:r>
              <a:rPr lang="en-US" sz="1350" dirty="0">
                <a:solidFill>
                  <a:prstClr val="white"/>
                </a:solidFill>
                <a:ea typeface="ＭＳ Ｐゴシック" pitchFamily="34" charset="-128"/>
                <a:cs typeface="Verdana"/>
              </a:rPr>
              <a:t>UK, US, India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55586" y="2805350"/>
            <a:ext cx="252651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892">
              <a:spcAft>
                <a:spcPts val="300"/>
              </a:spcAft>
            </a:pPr>
            <a:r>
              <a:rPr lang="en-US" sz="3000" b="1" dirty="0">
                <a:solidFill>
                  <a:schemeClr val="bg1"/>
                </a:solidFill>
                <a:ea typeface="ＭＳ Ｐゴシック" pitchFamily="34" charset="-128"/>
                <a:cs typeface="Verdana"/>
              </a:rPr>
              <a:t>3rd</a:t>
            </a:r>
          </a:p>
          <a:p>
            <a:pPr algn="ctr" defTabSz="342892"/>
            <a:r>
              <a:rPr lang="en-US" sz="1350" dirty="0">
                <a:solidFill>
                  <a:prstClr val="white"/>
                </a:solidFill>
                <a:ea typeface="ＭＳ Ｐゴシック" pitchFamily="34" charset="-128"/>
                <a:cs typeface="Verdana"/>
              </a:rPr>
              <a:t>Largest UK Software</a:t>
            </a:r>
          </a:p>
          <a:p>
            <a:pPr algn="ctr" defTabSz="342892"/>
            <a:r>
              <a:rPr lang="en-US" sz="1350" dirty="0">
                <a:solidFill>
                  <a:prstClr val="white"/>
                </a:solidFill>
                <a:ea typeface="ＭＳ Ｐゴシック" pitchFamily="34" charset="-128"/>
                <a:cs typeface="Verdana"/>
              </a:rPr>
              <a:t>and Services</a:t>
            </a:r>
          </a:p>
          <a:p>
            <a:pPr algn="ctr" defTabSz="342892"/>
            <a:r>
              <a:rPr lang="en-US" sz="1350" dirty="0">
                <a:solidFill>
                  <a:prstClr val="white"/>
                </a:solidFill>
                <a:ea typeface="ＭＳ Ｐゴシック" pitchFamily="34" charset="-128"/>
                <a:cs typeface="Verdana"/>
              </a:rPr>
              <a:t>Supplier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31548" y="2842938"/>
            <a:ext cx="1443026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892">
              <a:spcAft>
                <a:spcPts val="300"/>
              </a:spcAft>
            </a:pPr>
            <a:r>
              <a:rPr lang="en-US" sz="3000" b="1" dirty="0">
                <a:solidFill>
                  <a:schemeClr val="bg1"/>
                </a:solidFill>
                <a:ea typeface="ＭＳ Ｐゴシック" pitchFamily="34" charset="-128"/>
                <a:cs typeface="Verdana"/>
              </a:rPr>
              <a:t>20,000</a:t>
            </a:r>
          </a:p>
          <a:p>
            <a:pPr algn="ctr" defTabSz="342892"/>
            <a:r>
              <a:rPr lang="en-US" sz="1350" dirty="0">
                <a:solidFill>
                  <a:prstClr val="white"/>
                </a:solidFill>
                <a:ea typeface="ＭＳ Ｐゴシック" pitchFamily="34" charset="-128"/>
                <a:cs typeface="Verdana"/>
              </a:rPr>
              <a:t>Clients across</a:t>
            </a:r>
          </a:p>
          <a:p>
            <a:pPr algn="ctr" defTabSz="342892"/>
            <a:r>
              <a:rPr lang="en-US" sz="1350" dirty="0">
                <a:solidFill>
                  <a:prstClr val="white"/>
                </a:solidFill>
                <a:ea typeface="ＭＳ Ｐゴシック" pitchFamily="34" charset="-128"/>
                <a:cs typeface="Verdana"/>
              </a:rPr>
              <a:t>the group</a:t>
            </a:r>
          </a:p>
        </p:txBody>
      </p:sp>
    </p:spTree>
    <p:extLst>
      <p:ext uri="{BB962C8B-B14F-4D97-AF65-F5344CB8AC3E}">
        <p14:creationId xmlns:p14="http://schemas.microsoft.com/office/powerpoint/2010/main" val="8614966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How do we work with the University of Cambridge?</a:t>
            </a:r>
            <a:endParaRPr lang="en-GB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65895" y="2840561"/>
            <a:ext cx="7199040" cy="3527542"/>
          </a:xfrm>
          <a:prstGeom prst="rect">
            <a:avLst/>
          </a:prstGeom>
          <a:noFill/>
        </p:spPr>
        <p:txBody>
          <a:bodyPr vert="horz" lIns="68580" tIns="34290" rIns="68580" bIns="34290" rtlCol="0">
            <a:normAutofit/>
          </a:bodyPr>
          <a:lstStyle>
            <a:lvl1pPr marL="0" indent="-184046" algn="l" rtl="0" eaLnBrk="1" fontAlgn="base" hangingPunct="1">
              <a:spcBef>
                <a:spcPts val="400"/>
              </a:spcBef>
              <a:spcAft>
                <a:spcPts val="60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 sz="180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39987" indent="-183595" algn="l" rtl="0" eaLnBrk="1" fontAlgn="base" hangingPunct="1">
              <a:spcBef>
                <a:spcPts val="300"/>
              </a:spcBef>
              <a:spcAft>
                <a:spcPts val="500"/>
              </a:spcAft>
              <a:buClr>
                <a:schemeClr val="accent5"/>
              </a:buClr>
              <a:buSzPct val="100000"/>
              <a:buFontTx/>
              <a:buBlip>
                <a:blip r:embed="rId2"/>
              </a:buBlip>
              <a:defRPr sz="160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-128"/>
              </a:defRPr>
            </a:lvl2pPr>
            <a:lvl3pPr marL="1259969" indent="-228594" algn="l" rtl="0" eaLnBrk="1" fontAlgn="base" hangingPunct="1">
              <a:spcBef>
                <a:spcPts val="600"/>
              </a:spcBef>
              <a:spcAft>
                <a:spcPts val="40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700">
                <a:solidFill>
                  <a:schemeClr val="tx2"/>
                </a:solidFill>
                <a:latin typeface="+mn-lt"/>
                <a:ea typeface="ＭＳ Ｐゴシック" charset="-128"/>
              </a:defRPr>
            </a:lvl3pPr>
            <a:lvl4pPr marL="1799955" indent="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Font typeface="Verdana" pitchFamily="34" charset="0"/>
              <a:buNone/>
              <a:defRPr sz="1400" i="1">
                <a:solidFill>
                  <a:schemeClr val="tx2"/>
                </a:solidFill>
                <a:latin typeface="+mn-lt"/>
                <a:ea typeface="ＭＳ Ｐゴシック" charset="-128"/>
              </a:defRPr>
            </a:lvl4pPr>
            <a:lvl5pPr marL="2057349" marR="0" indent="-228594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DB913"/>
              </a:buClr>
              <a:buSzTx/>
              <a:buFont typeface="Wingdings" pitchFamily="2" charset="2"/>
              <a:buNone/>
              <a:tabLst/>
              <a:defRPr sz="1400">
                <a:solidFill>
                  <a:schemeClr val="accent1"/>
                </a:solidFill>
                <a:latin typeface="+mn-lt"/>
                <a:ea typeface="ＭＳ Ｐゴシック" charset="-128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Aft>
                <a:spcPts val="1650"/>
              </a:spcAft>
            </a:pPr>
            <a:r>
              <a:rPr lang="en-GB" b="1" kern="0" dirty="0"/>
              <a:t>We provide a Cloud-Based </a:t>
            </a:r>
            <a:r>
              <a:rPr lang="en-GB" b="1" kern="0" dirty="0" err="1"/>
              <a:t>eMarketplace</a:t>
            </a:r>
            <a:r>
              <a:rPr lang="en-GB" b="1" kern="0" dirty="0"/>
              <a:t> and Transaction Hub</a:t>
            </a:r>
          </a:p>
          <a:p>
            <a:pPr>
              <a:spcAft>
                <a:spcPts val="1650"/>
              </a:spcAft>
            </a:pPr>
            <a:r>
              <a:rPr lang="en-GB" b="1" kern="0" dirty="0"/>
              <a:t>Integrated with Oracle </a:t>
            </a:r>
            <a:r>
              <a:rPr lang="en-GB" b="1" kern="0" dirty="0" err="1"/>
              <a:t>iProcurement</a:t>
            </a:r>
            <a:endParaRPr lang="en-GB" b="1" kern="0" dirty="0"/>
          </a:p>
          <a:p>
            <a:pPr>
              <a:spcAft>
                <a:spcPts val="1650"/>
              </a:spcAft>
            </a:pPr>
            <a:r>
              <a:rPr lang="en-GB" b="1" kern="0" dirty="0"/>
              <a:t>That allows the University to trade electronically and efficiently with their suppliers</a:t>
            </a:r>
            <a:endParaRPr lang="en-GB" sz="1650" b="1" kern="0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-95250" y="397635"/>
          <a:ext cx="7966894" cy="298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https://advancedhub.me/marketing/brand/Logos/Advanced%20icon/PNG/Advanced%20icon-cmyk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100" y="1428800"/>
            <a:ext cx="835337" cy="7235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29" t="24253" r="7236" b="24088"/>
          <a:stretch/>
        </p:blipFill>
        <p:spPr>
          <a:xfrm>
            <a:off x="5488790" y="1463535"/>
            <a:ext cx="908596" cy="8346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49122" y="1414912"/>
            <a:ext cx="847648" cy="93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57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Solution Modules – University of Cambridge</a:t>
            </a:r>
            <a:endParaRPr lang="en-GB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301518" y="1248400"/>
            <a:ext cx="2520206" cy="3527542"/>
          </a:xfrm>
        </p:spPr>
        <p:txBody>
          <a:bodyPr>
            <a:normAutofit/>
          </a:bodyPr>
          <a:lstStyle/>
          <a:p>
            <a:pPr>
              <a:spcAft>
                <a:spcPts val="1650"/>
              </a:spcAft>
            </a:pPr>
            <a:r>
              <a:rPr lang="en-GB" sz="1800" dirty="0" err="1" smtClean="0"/>
              <a:t>eCatalogue</a:t>
            </a:r>
            <a:endParaRPr lang="en-GB" sz="1800" dirty="0"/>
          </a:p>
          <a:p>
            <a:pPr>
              <a:spcAft>
                <a:spcPts val="1650"/>
              </a:spcAft>
            </a:pPr>
            <a:r>
              <a:rPr lang="en-GB" sz="1800" dirty="0"/>
              <a:t>eOligos</a:t>
            </a:r>
          </a:p>
          <a:p>
            <a:pPr>
              <a:spcAft>
                <a:spcPts val="1650"/>
              </a:spcAft>
            </a:pPr>
            <a:r>
              <a:rPr lang="en-GB" sz="1800" i="1" dirty="0"/>
              <a:t>eInvoicing</a:t>
            </a:r>
          </a:p>
          <a:p>
            <a:pPr>
              <a:spcAft>
                <a:spcPts val="1650"/>
              </a:spcAft>
            </a:pPr>
            <a:r>
              <a:rPr lang="en-GB" sz="1800" i="1" dirty="0"/>
              <a:t>Buyer </a:t>
            </a:r>
            <a:r>
              <a:rPr lang="en-GB" sz="1800" i="1" dirty="0" smtClean="0"/>
              <a:t>Insights</a:t>
            </a:r>
          </a:p>
          <a:p>
            <a:pPr>
              <a:spcAft>
                <a:spcPts val="1650"/>
              </a:spcAft>
            </a:pPr>
            <a:r>
              <a:rPr lang="en-GB" sz="1800" i="1" dirty="0" smtClean="0"/>
              <a:t>Punch outs</a:t>
            </a:r>
            <a:endParaRPr lang="en-GB" sz="1800" i="1" dirty="0"/>
          </a:p>
        </p:txBody>
      </p:sp>
    </p:spTree>
    <p:extLst>
      <p:ext uri="{BB962C8B-B14F-4D97-AF65-F5344CB8AC3E}">
        <p14:creationId xmlns:p14="http://schemas.microsoft.com/office/powerpoint/2010/main" val="1898979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Standard integration model</a:t>
            </a:r>
            <a:endParaRPr lang="en-GB" dirty="0"/>
          </a:p>
        </p:txBody>
      </p:sp>
      <p:grpSp>
        <p:nvGrpSpPr>
          <p:cNvPr id="69" name="Group 68"/>
          <p:cNvGrpSpPr/>
          <p:nvPr/>
        </p:nvGrpSpPr>
        <p:grpSpPr>
          <a:xfrm>
            <a:off x="7288715" y="2694187"/>
            <a:ext cx="985290" cy="835079"/>
            <a:chOff x="10200456" y="3789040"/>
            <a:chExt cx="1656184" cy="1403694"/>
          </a:xfrm>
        </p:grpSpPr>
        <p:sp>
          <p:nvSpPr>
            <p:cNvPr id="70" name="Rounded Rectangle 69"/>
            <p:cNvSpPr/>
            <p:nvPr/>
          </p:nvSpPr>
          <p:spPr>
            <a:xfrm>
              <a:off x="10200456" y="3789040"/>
              <a:ext cx="1656184" cy="1403694"/>
            </a:xfrm>
            <a:prstGeom prst="roundRect">
              <a:avLst/>
            </a:prstGeom>
            <a:solidFill>
              <a:srgbClr val="999999"/>
            </a:solidFill>
            <a:ln w="9525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endParaRPr lang="en-GB" sz="1350" kern="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549890" y="3798930"/>
              <a:ext cx="1288513" cy="5044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GB" sz="1350" kern="0" dirty="0">
                  <a:solidFill>
                    <a:srgbClr val="FFFFFF"/>
                  </a:solidFill>
                  <a:latin typeface="Calibri"/>
                </a:rPr>
                <a:t>Supplier</a:t>
              </a:r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3204" y="4154578"/>
              <a:ext cx="730685" cy="730685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825350" y="986575"/>
            <a:ext cx="1764976" cy="2542691"/>
            <a:chOff x="803412" y="1974307"/>
            <a:chExt cx="2196243" cy="3818899"/>
          </a:xfrm>
        </p:grpSpPr>
        <p:sp>
          <p:nvSpPr>
            <p:cNvPr id="74" name="Rounded Rectangle 73"/>
            <p:cNvSpPr/>
            <p:nvPr/>
          </p:nvSpPr>
          <p:spPr>
            <a:xfrm>
              <a:off x="803412" y="1974307"/>
              <a:ext cx="2196243" cy="3818899"/>
            </a:xfrm>
            <a:prstGeom prst="roundRect">
              <a:avLst/>
            </a:prstGeom>
            <a:solidFill>
              <a:srgbClr val="4D4D4D"/>
            </a:solidFill>
            <a:ln w="9525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endParaRPr lang="en-GB" sz="1350" kern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85169" y="2000934"/>
              <a:ext cx="1885439" cy="1170368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 defTabSz="342900">
                <a:defRPr/>
              </a:pPr>
              <a:r>
                <a:rPr lang="en-GB" sz="1050" kern="0" dirty="0">
                  <a:solidFill>
                    <a:srgbClr val="FFFFFF"/>
                  </a:solidFill>
                  <a:latin typeface="Calibri"/>
                </a:rPr>
                <a:t>Finance System</a:t>
              </a:r>
            </a:p>
            <a:p>
              <a:pPr algn="ctr" defTabSz="342900">
                <a:defRPr/>
              </a:pPr>
              <a:r>
                <a:rPr lang="en-GB" sz="788" kern="0" dirty="0">
                  <a:solidFill>
                    <a:srgbClr val="FFFFFF"/>
                  </a:solidFill>
                  <a:latin typeface="Calibri"/>
                </a:rPr>
                <a:t>(e.g. Oracle, e5, </a:t>
              </a:r>
              <a:r>
                <a:rPr lang="en-GB" sz="788" kern="0" dirty="0" err="1">
                  <a:solidFill>
                    <a:srgbClr val="FFFFFF"/>
                  </a:solidFill>
                  <a:latin typeface="Calibri"/>
                </a:rPr>
                <a:t>eFinancials</a:t>
              </a:r>
              <a:r>
                <a:rPr lang="en-GB" sz="788" kern="0" dirty="0">
                  <a:solidFill>
                    <a:srgbClr val="FFFFFF"/>
                  </a:solidFill>
                  <a:latin typeface="Calibri"/>
                </a:rPr>
                <a:t>, </a:t>
              </a:r>
              <a:r>
                <a:rPr lang="en-GB" sz="788" kern="0" dirty="0" err="1">
                  <a:solidFill>
                    <a:srgbClr val="FFFFFF"/>
                  </a:solidFill>
                  <a:latin typeface="Calibri"/>
                </a:rPr>
                <a:t>OpenAccounts</a:t>
              </a:r>
              <a:r>
                <a:rPr lang="en-GB" sz="788" kern="0" dirty="0">
                  <a:solidFill>
                    <a:srgbClr val="FFFFFF"/>
                  </a:solidFill>
                  <a:latin typeface="Calibri"/>
                </a:rPr>
                <a:t>, SAP, </a:t>
              </a:r>
              <a:r>
                <a:rPr lang="en-GB" sz="788" kern="0" dirty="0" err="1">
                  <a:solidFill>
                    <a:srgbClr val="FFFFFF"/>
                  </a:solidFill>
                  <a:latin typeface="Calibri"/>
                </a:rPr>
                <a:t>Agresso</a:t>
              </a:r>
              <a:r>
                <a:rPr lang="en-GB" sz="788" kern="0" dirty="0">
                  <a:solidFill>
                    <a:srgbClr val="FFFFFF"/>
                  </a:solidFill>
                  <a:latin typeface="Calibri"/>
                </a:rPr>
                <a:t> </a:t>
              </a:r>
              <a:r>
                <a:rPr lang="en-GB" sz="788" kern="0" dirty="0" err="1">
                  <a:solidFill>
                    <a:srgbClr val="FFFFFF"/>
                  </a:solidFill>
                  <a:latin typeface="Calibri"/>
                </a:rPr>
                <a:t>etc</a:t>
              </a:r>
              <a:r>
                <a:rPr lang="en-GB" sz="788" kern="0" dirty="0">
                  <a:solidFill>
                    <a:srgbClr val="FFFFFF"/>
                  </a:solidFill>
                  <a:latin typeface="Calibri"/>
                </a:rPr>
                <a:t>)</a:t>
              </a:r>
            </a:p>
            <a:p>
              <a:pPr algn="ctr" defTabSz="342900">
                <a:defRPr/>
              </a:pPr>
              <a:endParaRPr lang="en-GB" sz="1050" kern="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76" name="Rounded Rectangle 75"/>
          <p:cNvSpPr/>
          <p:nvPr/>
        </p:nvSpPr>
        <p:spPr>
          <a:xfrm>
            <a:off x="3015465" y="970714"/>
            <a:ext cx="1725797" cy="2552762"/>
          </a:xfrm>
          <a:prstGeom prst="roundRect">
            <a:avLst/>
          </a:prstGeom>
          <a:solidFill>
            <a:srgbClr val="999999"/>
          </a:solidFill>
          <a:ln w="9525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GB" sz="1350" kern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5102640" y="986575"/>
            <a:ext cx="1675514" cy="2542691"/>
            <a:chOff x="8256241" y="2018637"/>
            <a:chExt cx="2271506" cy="3774569"/>
          </a:xfrm>
        </p:grpSpPr>
        <p:sp>
          <p:nvSpPr>
            <p:cNvPr id="78" name="Rounded Rectangle 77"/>
            <p:cNvSpPr/>
            <p:nvPr/>
          </p:nvSpPr>
          <p:spPr>
            <a:xfrm>
              <a:off x="8256241" y="2018637"/>
              <a:ext cx="2271506" cy="3774569"/>
            </a:xfrm>
            <a:prstGeom prst="roundRect">
              <a:avLst/>
            </a:prstGeom>
            <a:solidFill>
              <a:srgbClr val="4D4D4D"/>
            </a:solidFill>
            <a:ln w="9525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endParaRPr lang="en-GB" sz="1350" kern="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670026" y="2033425"/>
              <a:ext cx="1652069" cy="376933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GB" sz="1050" kern="0" dirty="0">
                  <a:solidFill>
                    <a:srgbClr val="FFFFFF"/>
                  </a:solidFill>
                  <a:latin typeface="Calibri"/>
                </a:rPr>
                <a:t>Cloud Marketplace</a:t>
              </a:r>
            </a:p>
          </p:txBody>
        </p:sp>
      </p:grpSp>
      <p:sp>
        <p:nvSpPr>
          <p:cNvPr id="80" name="Rectangle 79"/>
          <p:cNvSpPr/>
          <p:nvPr/>
        </p:nvSpPr>
        <p:spPr>
          <a:xfrm>
            <a:off x="3209120" y="1014210"/>
            <a:ext cx="1358064" cy="3751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/>
            <a:r>
              <a:rPr lang="en-GB" sz="1050" dirty="0">
                <a:solidFill>
                  <a:srgbClr val="FFFFFF"/>
                </a:solidFill>
                <a:latin typeface="Calibri"/>
              </a:rPr>
              <a:t>Procurement Module</a:t>
            </a:r>
          </a:p>
          <a:p>
            <a:pPr defTabSz="342900"/>
            <a:r>
              <a:rPr lang="en-GB" sz="788" kern="0" dirty="0">
                <a:solidFill>
                  <a:srgbClr val="FFFFFF"/>
                </a:solidFill>
                <a:latin typeface="Calibri"/>
              </a:rPr>
              <a:t>(e.g. </a:t>
            </a:r>
            <a:r>
              <a:rPr lang="en-GB" sz="788" kern="0" dirty="0" err="1">
                <a:solidFill>
                  <a:srgbClr val="FFFFFF"/>
                </a:solidFill>
                <a:latin typeface="Calibri"/>
              </a:rPr>
              <a:t>iProc</a:t>
            </a:r>
            <a:r>
              <a:rPr lang="en-GB" sz="788" kern="0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GB" sz="788" kern="0" dirty="0" err="1">
                <a:solidFill>
                  <a:srgbClr val="FFFFFF"/>
                </a:solidFill>
                <a:latin typeface="Calibri"/>
              </a:rPr>
              <a:t>eProc</a:t>
            </a:r>
            <a:r>
              <a:rPr lang="en-GB" sz="788" kern="0" dirty="0">
                <a:solidFill>
                  <a:srgbClr val="FFFFFF"/>
                </a:solidFill>
                <a:latin typeface="Calibri"/>
              </a:rPr>
              <a:t>, SRM </a:t>
            </a:r>
            <a:r>
              <a:rPr lang="en-GB" sz="788" kern="0" dirty="0" err="1">
                <a:solidFill>
                  <a:srgbClr val="FFFFFF"/>
                </a:solidFill>
                <a:latin typeface="Calibri"/>
              </a:rPr>
              <a:t>etc</a:t>
            </a:r>
            <a:r>
              <a:rPr lang="en-GB" sz="788" kern="0" dirty="0">
                <a:solidFill>
                  <a:srgbClr val="FFFFFF"/>
                </a:solidFill>
                <a:latin typeface="Calibri"/>
              </a:rPr>
              <a:t>)</a:t>
            </a:r>
            <a:endParaRPr lang="en-GB" sz="788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598216" y="1312951"/>
            <a:ext cx="1415420" cy="408608"/>
            <a:chOff x="5285522" y="2623181"/>
            <a:chExt cx="2258234" cy="686834"/>
          </a:xfrm>
        </p:grpSpPr>
        <p:sp>
          <p:nvSpPr>
            <p:cNvPr id="82" name="Rectangle 81"/>
            <p:cNvSpPr/>
            <p:nvPr/>
          </p:nvSpPr>
          <p:spPr>
            <a:xfrm>
              <a:off x="6116151" y="2623181"/>
              <a:ext cx="1427605" cy="426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GB" sz="1050" kern="0" dirty="0">
                  <a:solidFill>
                    <a:srgbClr val="FF5800"/>
                  </a:solidFill>
                  <a:latin typeface="Calibri"/>
                </a:rPr>
                <a:t>Silent Log-on</a:t>
              </a:r>
            </a:p>
          </p:txBody>
        </p:sp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5522" y="2708835"/>
              <a:ext cx="601180" cy="601180"/>
            </a:xfrm>
            <a:prstGeom prst="rect">
              <a:avLst/>
            </a:prstGeom>
          </p:spPr>
        </p:pic>
        <p:cxnSp>
          <p:nvCxnSpPr>
            <p:cNvPr id="84" name="Straight Arrow Connector 83"/>
            <p:cNvCxnSpPr>
              <a:stCxn id="83" idx="3"/>
            </p:cNvCxnSpPr>
            <p:nvPr/>
          </p:nvCxnSpPr>
          <p:spPr>
            <a:xfrm>
              <a:off x="5886702" y="3009425"/>
              <a:ext cx="1649458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58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057" y="1435699"/>
            <a:ext cx="363620" cy="363620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926" y="1898583"/>
            <a:ext cx="382714" cy="382713"/>
          </a:xfrm>
          <a:prstGeom prst="rect">
            <a:avLst/>
          </a:prstGeom>
        </p:spPr>
      </p:pic>
      <p:grpSp>
        <p:nvGrpSpPr>
          <p:cNvPr id="87" name="Group 86"/>
          <p:cNvGrpSpPr/>
          <p:nvPr/>
        </p:nvGrpSpPr>
        <p:grpSpPr>
          <a:xfrm>
            <a:off x="3686782" y="1859603"/>
            <a:ext cx="1778162" cy="416979"/>
            <a:chOff x="5306295" y="3287488"/>
            <a:chExt cx="2988931" cy="700904"/>
          </a:xfrm>
        </p:grpSpPr>
        <p:sp>
          <p:nvSpPr>
            <p:cNvPr id="88" name="Rectangle 87"/>
            <p:cNvSpPr/>
            <p:nvPr/>
          </p:nvSpPr>
          <p:spPr>
            <a:xfrm>
              <a:off x="6361520" y="3287488"/>
              <a:ext cx="1337015" cy="426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GB" sz="1050" kern="0" dirty="0">
                  <a:solidFill>
                    <a:srgbClr val="FF5800"/>
                  </a:solidFill>
                  <a:latin typeface="Calibri"/>
                </a:rPr>
                <a:t>Basket Info</a:t>
              </a: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306295" y="3345086"/>
              <a:ext cx="2988931" cy="643306"/>
              <a:chOff x="5306295" y="3345086"/>
              <a:chExt cx="2988931" cy="643306"/>
            </a:xfrm>
          </p:grpSpPr>
          <p:cxnSp>
            <p:nvCxnSpPr>
              <p:cNvPr id="90" name="Straight Arrow Connector 89"/>
              <p:cNvCxnSpPr>
                <a:endCxn id="91" idx="3"/>
              </p:cNvCxnSpPr>
              <p:nvPr/>
            </p:nvCxnSpPr>
            <p:spPr>
              <a:xfrm flipH="1">
                <a:off x="5949601" y="3666739"/>
                <a:ext cx="2345625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5800"/>
                </a:solidFill>
                <a:prstDash val="solid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pic>
            <p:nvPicPr>
              <p:cNvPr id="91" name="Picture 9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06295" y="3345086"/>
                <a:ext cx="643306" cy="643306"/>
              </a:xfrm>
              <a:prstGeom prst="rect">
                <a:avLst/>
              </a:prstGeom>
            </p:spPr>
          </p:pic>
        </p:grpSp>
      </p:grpSp>
      <p:grpSp>
        <p:nvGrpSpPr>
          <p:cNvPr id="92" name="Group 91"/>
          <p:cNvGrpSpPr/>
          <p:nvPr/>
        </p:nvGrpSpPr>
        <p:grpSpPr>
          <a:xfrm>
            <a:off x="1308541" y="1864415"/>
            <a:ext cx="2162282" cy="495843"/>
            <a:chOff x="1917153" y="3140480"/>
            <a:chExt cx="3634602" cy="833469"/>
          </a:xfrm>
        </p:grpSpPr>
        <p:sp>
          <p:nvSpPr>
            <p:cNvPr id="93" name="Rectangle 92"/>
            <p:cNvSpPr/>
            <p:nvPr/>
          </p:nvSpPr>
          <p:spPr>
            <a:xfrm>
              <a:off x="3988403" y="3140480"/>
              <a:ext cx="1563352" cy="4268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342900">
                <a:defRPr/>
              </a:pPr>
              <a:r>
                <a:rPr lang="en-GB" sz="1050" kern="0" dirty="0">
                  <a:solidFill>
                    <a:srgbClr val="FF5800"/>
                  </a:solidFill>
                  <a:latin typeface="Calibri"/>
                </a:rPr>
                <a:t>Authorisation</a:t>
              </a: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1917153" y="3371292"/>
              <a:ext cx="3113683" cy="602657"/>
              <a:chOff x="1199456" y="3371292"/>
              <a:chExt cx="3113683" cy="602657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1199456" y="3371292"/>
                <a:ext cx="1008112" cy="602657"/>
                <a:chOff x="4704322" y="2132290"/>
                <a:chExt cx="1008112" cy="602657"/>
              </a:xfrm>
            </p:grpSpPr>
            <p:pic>
              <p:nvPicPr>
                <p:cNvPr id="97" name="Picture 96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9777" y="2132290"/>
                  <a:ext cx="602657" cy="602657"/>
                </a:xfrm>
                <a:prstGeom prst="rect">
                  <a:avLst/>
                </a:prstGeom>
              </p:spPr>
            </p:pic>
            <p:sp>
              <p:nvSpPr>
                <p:cNvPr id="98" name="Rectangle 97"/>
                <p:cNvSpPr/>
                <p:nvPr/>
              </p:nvSpPr>
              <p:spPr>
                <a:xfrm>
                  <a:off x="4704322" y="2248950"/>
                  <a:ext cx="577164" cy="4268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342900">
                    <a:defRPr/>
                  </a:pPr>
                  <a:r>
                    <a:rPr lang="en-GB" sz="1050" kern="0" dirty="0">
                      <a:solidFill>
                        <a:srgbClr val="FFFFFF"/>
                      </a:solidFill>
                      <a:latin typeface="Calibri"/>
                    </a:rPr>
                    <a:t>PO</a:t>
                  </a:r>
                </a:p>
              </p:txBody>
            </p:sp>
          </p:grpSp>
          <p:cxnSp>
            <p:nvCxnSpPr>
              <p:cNvPr id="96" name="Straight Arrow Connector 95"/>
              <p:cNvCxnSpPr/>
              <p:nvPr/>
            </p:nvCxnSpPr>
            <p:spPr>
              <a:xfrm flipH="1">
                <a:off x="2200987" y="3528491"/>
                <a:ext cx="2112152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5800"/>
                </a:solidFill>
                <a:prstDash val="solid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</p:grpSp>
      </p:grpSp>
      <p:grpSp>
        <p:nvGrpSpPr>
          <p:cNvPr id="99" name="Group 98"/>
          <p:cNvGrpSpPr/>
          <p:nvPr/>
        </p:nvGrpSpPr>
        <p:grpSpPr>
          <a:xfrm>
            <a:off x="1271744" y="2474849"/>
            <a:ext cx="658401" cy="358530"/>
            <a:chOff x="6023992" y="2276157"/>
            <a:chExt cx="1106713" cy="602657"/>
          </a:xfrm>
        </p:grpSpPr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8048" y="2276157"/>
              <a:ext cx="602657" cy="602657"/>
            </a:xfrm>
            <a:prstGeom prst="rect">
              <a:avLst/>
            </a:prstGeom>
          </p:spPr>
        </p:pic>
        <p:sp>
          <p:nvSpPr>
            <p:cNvPr id="101" name="Rectangle 100"/>
            <p:cNvSpPr/>
            <p:nvPr/>
          </p:nvSpPr>
          <p:spPr>
            <a:xfrm>
              <a:off x="6023992" y="2374610"/>
              <a:ext cx="722667" cy="426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/>
              <a:r>
                <a:rPr lang="en-GB" sz="1050" dirty="0">
                  <a:solidFill>
                    <a:srgbClr val="FFFFFF"/>
                  </a:solidFill>
                  <a:latin typeface="Calibri"/>
                </a:rPr>
                <a:t>GRN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141501" y="2931674"/>
            <a:ext cx="800779" cy="430409"/>
            <a:chOff x="7405879" y="2321290"/>
            <a:chExt cx="1346037" cy="723479"/>
          </a:xfrm>
        </p:grpSpPr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259" y="2321290"/>
              <a:ext cx="602657" cy="602655"/>
            </a:xfrm>
            <a:prstGeom prst="rect">
              <a:avLst/>
            </a:prstGeom>
          </p:spPr>
        </p:pic>
        <p:sp>
          <p:nvSpPr>
            <p:cNvPr id="104" name="Rectangle 103"/>
            <p:cNvSpPr/>
            <p:nvPr/>
          </p:nvSpPr>
          <p:spPr>
            <a:xfrm>
              <a:off x="7405879" y="2414147"/>
              <a:ext cx="989422" cy="630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/>
              <a:r>
                <a:rPr lang="en-GB" sz="1050" dirty="0">
                  <a:solidFill>
                    <a:srgbClr val="FFFFFF"/>
                  </a:solidFill>
                  <a:latin typeface="Calibri"/>
                </a:rPr>
                <a:t>Invoice</a:t>
              </a:r>
            </a:p>
            <a:p>
              <a:pPr algn="ctr" defTabSz="342900"/>
              <a:r>
                <a:rPr lang="en-GB" sz="788" dirty="0">
                  <a:solidFill>
                    <a:srgbClr val="FFFFFF"/>
                  </a:solidFill>
                  <a:latin typeface="Calibri"/>
                </a:rPr>
                <a:t>(Opt 1)</a:t>
              </a:r>
              <a:endParaRPr lang="en-GB" sz="1050" dirty="0">
                <a:solidFill>
                  <a:srgbClr val="FFFFFF"/>
                </a:solidFill>
                <a:latin typeface="Calibri"/>
              </a:endParaRPr>
            </a:p>
          </p:txBody>
        </p:sp>
      </p:grpSp>
      <p:pic>
        <p:nvPicPr>
          <p:cNvPr id="113" name="Picture 1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7" y="1578602"/>
            <a:ext cx="306702" cy="306702"/>
          </a:xfrm>
          <a:prstGeom prst="rect">
            <a:avLst/>
          </a:prstGeom>
        </p:spPr>
      </p:pic>
      <p:grpSp>
        <p:nvGrpSpPr>
          <p:cNvPr id="114" name="Group 113"/>
          <p:cNvGrpSpPr/>
          <p:nvPr/>
        </p:nvGrpSpPr>
        <p:grpSpPr>
          <a:xfrm>
            <a:off x="5513106" y="2472337"/>
            <a:ext cx="1486027" cy="358530"/>
            <a:chOff x="7983966" y="3933056"/>
            <a:chExt cx="2216490" cy="602657"/>
          </a:xfrm>
        </p:grpSpPr>
        <p:grpSp>
          <p:nvGrpSpPr>
            <p:cNvPr id="115" name="Group 114"/>
            <p:cNvGrpSpPr/>
            <p:nvPr/>
          </p:nvGrpSpPr>
          <p:grpSpPr>
            <a:xfrm>
              <a:off x="7983966" y="3933056"/>
              <a:ext cx="1030578" cy="602657"/>
              <a:chOff x="8630668" y="4179403"/>
              <a:chExt cx="1030578" cy="602657"/>
            </a:xfrm>
          </p:grpSpPr>
          <p:pic>
            <p:nvPicPr>
              <p:cNvPr id="117" name="Picture 11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58589" y="4179403"/>
                <a:ext cx="602657" cy="602657"/>
              </a:xfrm>
              <a:prstGeom prst="rect">
                <a:avLst/>
              </a:prstGeom>
            </p:spPr>
          </p:pic>
          <p:sp>
            <p:nvSpPr>
              <p:cNvPr id="118" name="Rectangle 117"/>
              <p:cNvSpPr/>
              <p:nvPr/>
            </p:nvSpPr>
            <p:spPr>
              <a:xfrm>
                <a:off x="8630668" y="4296065"/>
                <a:ext cx="512146" cy="426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342900">
                  <a:defRPr/>
                </a:pPr>
                <a:r>
                  <a:rPr lang="en-GB" sz="1050" kern="0" dirty="0">
                    <a:solidFill>
                      <a:srgbClr val="FFFFFF"/>
                    </a:solidFill>
                    <a:latin typeface="Calibri"/>
                  </a:rPr>
                  <a:t>PO</a:t>
                </a:r>
              </a:p>
            </p:txBody>
          </p:sp>
        </p:grpSp>
        <p:cxnSp>
          <p:nvCxnSpPr>
            <p:cNvPr id="116" name="Straight Arrow Connector 115"/>
            <p:cNvCxnSpPr>
              <a:stCxn id="117" idx="3"/>
            </p:cNvCxnSpPr>
            <p:nvPr/>
          </p:nvCxnSpPr>
          <p:spPr>
            <a:xfrm flipV="1">
              <a:off x="9014544" y="4234294"/>
              <a:ext cx="1185912" cy="91"/>
            </a:xfrm>
            <a:prstGeom prst="straightConnector1">
              <a:avLst/>
            </a:prstGeom>
            <a:noFill/>
            <a:ln w="25400" cap="flat" cmpd="sng" algn="ctr">
              <a:solidFill>
                <a:srgbClr val="FF58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119" name="Group 118"/>
          <p:cNvGrpSpPr/>
          <p:nvPr/>
        </p:nvGrpSpPr>
        <p:grpSpPr>
          <a:xfrm>
            <a:off x="5235474" y="2958967"/>
            <a:ext cx="1763659" cy="422394"/>
            <a:chOff x="7478530" y="4653136"/>
            <a:chExt cx="2964553" cy="710006"/>
          </a:xfrm>
        </p:grpSpPr>
        <p:sp>
          <p:nvSpPr>
            <p:cNvPr id="120" name="Rectangle 119"/>
            <p:cNvSpPr/>
            <p:nvPr/>
          </p:nvSpPr>
          <p:spPr>
            <a:xfrm>
              <a:off x="7478530" y="4732520"/>
              <a:ext cx="1081037" cy="630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342900">
                <a:defRPr/>
              </a:pPr>
              <a:r>
                <a:rPr lang="en-GB" sz="1050" kern="0" dirty="0">
                  <a:solidFill>
                    <a:srgbClr val="FFFFFF"/>
                  </a:solidFill>
                  <a:latin typeface="Calibri"/>
                </a:rPr>
                <a:t>eInvoice</a:t>
              </a:r>
            </a:p>
            <a:p>
              <a:pPr algn="ctr" defTabSz="342900">
                <a:defRPr/>
              </a:pPr>
              <a:r>
                <a:rPr lang="en-GB" sz="788" kern="0" dirty="0">
                  <a:solidFill>
                    <a:srgbClr val="FFFFFF"/>
                  </a:solidFill>
                  <a:latin typeface="Calibri"/>
                </a:rPr>
                <a:t>(Opt 2)</a:t>
              </a:r>
              <a:endParaRPr lang="en-GB" sz="1050" kern="0" dirty="0">
                <a:solidFill>
                  <a:srgbClr val="FFFFFF"/>
                </a:solidFill>
                <a:latin typeface="Calibri"/>
              </a:endParaRPr>
            </a:p>
          </p:txBody>
        </p:sp>
        <p:cxnSp>
          <p:nvCxnSpPr>
            <p:cNvPr id="121" name="Straight Arrow Connector 120"/>
            <p:cNvCxnSpPr/>
            <p:nvPr/>
          </p:nvCxnSpPr>
          <p:spPr>
            <a:xfrm flipH="1" flipV="1">
              <a:off x="9091137" y="4885263"/>
              <a:ext cx="1351946" cy="24649"/>
            </a:xfrm>
            <a:prstGeom prst="straightConnector1">
              <a:avLst/>
            </a:prstGeom>
            <a:noFill/>
            <a:ln w="25400" cap="flat" cmpd="sng" algn="ctr">
              <a:solidFill>
                <a:srgbClr val="FF58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3324" y="4653136"/>
              <a:ext cx="575004" cy="575004"/>
            </a:xfrm>
            <a:prstGeom prst="rect">
              <a:avLst/>
            </a:prstGeom>
          </p:spPr>
        </p:pic>
      </p:grpSp>
      <p:grpSp>
        <p:nvGrpSpPr>
          <p:cNvPr id="123" name="Group 122"/>
          <p:cNvGrpSpPr/>
          <p:nvPr/>
        </p:nvGrpSpPr>
        <p:grpSpPr>
          <a:xfrm>
            <a:off x="7187195" y="2544423"/>
            <a:ext cx="985290" cy="835079"/>
            <a:chOff x="10200456" y="3789040"/>
            <a:chExt cx="1656184" cy="1403694"/>
          </a:xfrm>
        </p:grpSpPr>
        <p:sp>
          <p:nvSpPr>
            <p:cNvPr id="124" name="Rounded Rectangle 123"/>
            <p:cNvSpPr/>
            <p:nvPr/>
          </p:nvSpPr>
          <p:spPr>
            <a:xfrm>
              <a:off x="10200456" y="3789040"/>
              <a:ext cx="1656184" cy="1403694"/>
            </a:xfrm>
            <a:prstGeom prst="roundRect">
              <a:avLst/>
            </a:prstGeom>
            <a:solidFill>
              <a:srgbClr val="999999"/>
            </a:solidFill>
            <a:ln w="9525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endParaRPr lang="en-GB" sz="1350" kern="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0549890" y="3798930"/>
              <a:ext cx="1288513" cy="5044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GB" sz="1350" kern="0" dirty="0">
                  <a:solidFill>
                    <a:srgbClr val="FFFFFF"/>
                  </a:solidFill>
                  <a:latin typeface="Calibri"/>
                </a:rPr>
                <a:t>Supplier</a:t>
              </a:r>
            </a:p>
          </p:txBody>
        </p:sp>
        <p:pic>
          <p:nvPicPr>
            <p:cNvPr id="126" name="Picture 1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3204" y="4154578"/>
              <a:ext cx="730685" cy="730685"/>
            </a:xfrm>
            <a:prstGeom prst="rect">
              <a:avLst/>
            </a:prstGeom>
          </p:spPr>
        </p:pic>
      </p:grpSp>
      <p:grpSp>
        <p:nvGrpSpPr>
          <p:cNvPr id="127" name="Group 126"/>
          <p:cNvGrpSpPr/>
          <p:nvPr/>
        </p:nvGrpSpPr>
        <p:grpSpPr>
          <a:xfrm>
            <a:off x="7101333" y="2417398"/>
            <a:ext cx="985290" cy="835079"/>
            <a:chOff x="10200456" y="3789040"/>
            <a:chExt cx="1656184" cy="1403694"/>
          </a:xfrm>
        </p:grpSpPr>
        <p:sp>
          <p:nvSpPr>
            <p:cNvPr id="128" name="Rounded Rectangle 127"/>
            <p:cNvSpPr/>
            <p:nvPr/>
          </p:nvSpPr>
          <p:spPr>
            <a:xfrm>
              <a:off x="10200456" y="3789040"/>
              <a:ext cx="1656184" cy="1403694"/>
            </a:xfrm>
            <a:prstGeom prst="roundRect">
              <a:avLst/>
            </a:prstGeom>
            <a:solidFill>
              <a:srgbClr val="999999"/>
            </a:solidFill>
            <a:ln w="9525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endParaRPr lang="en-GB" sz="1350" kern="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0549890" y="3798930"/>
              <a:ext cx="1064868" cy="426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GB" sz="1050" kern="0" dirty="0">
                  <a:solidFill>
                    <a:srgbClr val="FFFFFF"/>
                  </a:solidFill>
                  <a:latin typeface="Calibri"/>
                </a:rPr>
                <a:t>Supplier</a:t>
              </a:r>
            </a:p>
          </p:txBody>
        </p:sp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3204" y="4154578"/>
              <a:ext cx="730685" cy="730685"/>
            </a:xfrm>
            <a:prstGeom prst="rect">
              <a:avLst/>
            </a:prstGeom>
          </p:spPr>
        </p:pic>
      </p:grpSp>
      <p:grpSp>
        <p:nvGrpSpPr>
          <p:cNvPr id="68" name="Group 67"/>
          <p:cNvGrpSpPr/>
          <p:nvPr/>
        </p:nvGrpSpPr>
        <p:grpSpPr>
          <a:xfrm>
            <a:off x="707420" y="2229713"/>
            <a:ext cx="5151944" cy="1706145"/>
            <a:chOff x="3041165" y="3785167"/>
            <a:chExt cx="7154898" cy="2770620"/>
          </a:xfrm>
        </p:grpSpPr>
        <p:cxnSp>
          <p:nvCxnSpPr>
            <p:cNvPr id="131" name="Elbow Connector 130"/>
            <p:cNvCxnSpPr/>
            <p:nvPr/>
          </p:nvCxnSpPr>
          <p:spPr>
            <a:xfrm>
              <a:off x="3041165" y="3785167"/>
              <a:ext cx="7154898" cy="2397705"/>
            </a:xfrm>
            <a:prstGeom prst="bentConnector4">
              <a:avLst>
                <a:gd name="adj1" fmla="val -2763"/>
                <a:gd name="adj2" fmla="val 119210"/>
              </a:avLst>
            </a:prstGeom>
            <a:noFill/>
            <a:ln w="25400" cap="flat" cmpd="sng" algn="ctr">
              <a:solidFill>
                <a:srgbClr val="FF58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32" name="Rectangle 131"/>
            <p:cNvSpPr/>
            <p:nvPr/>
          </p:nvSpPr>
          <p:spPr>
            <a:xfrm>
              <a:off x="4671480" y="6208945"/>
              <a:ext cx="3074845" cy="3468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257175">
                <a:defRPr/>
              </a:pPr>
              <a:r>
                <a:rPr lang="en-GB" sz="788" kern="0" dirty="0">
                  <a:solidFill>
                    <a:srgbClr val="FF5800"/>
                  </a:solidFill>
                  <a:latin typeface="Calibri"/>
                </a:rPr>
                <a:t>PO Passed to Marketplace for Sending to Supplier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48856" y="1685142"/>
            <a:ext cx="5487779" cy="2604353"/>
            <a:chOff x="1517015" y="3020579"/>
            <a:chExt cx="7424150" cy="3600399"/>
          </a:xfrm>
        </p:grpSpPr>
        <p:grpSp>
          <p:nvGrpSpPr>
            <p:cNvPr id="134" name="Group 133"/>
            <p:cNvGrpSpPr/>
            <p:nvPr/>
          </p:nvGrpSpPr>
          <p:grpSpPr>
            <a:xfrm>
              <a:off x="1517015" y="3020579"/>
              <a:ext cx="7424150" cy="3600398"/>
              <a:chOff x="1679333" y="3016699"/>
              <a:chExt cx="7099265" cy="3600398"/>
            </a:xfrm>
          </p:grpSpPr>
          <p:cxnSp>
            <p:nvCxnSpPr>
              <p:cNvPr id="136" name="Elbow Connector 135"/>
              <p:cNvCxnSpPr/>
              <p:nvPr/>
            </p:nvCxnSpPr>
            <p:spPr>
              <a:xfrm rot="10800000">
                <a:off x="1679333" y="3016699"/>
                <a:ext cx="7099265" cy="3600398"/>
              </a:xfrm>
              <a:prstGeom prst="bentConnector3">
                <a:avLst>
                  <a:gd name="adj1" fmla="val 107171"/>
                </a:avLst>
              </a:prstGeom>
              <a:noFill/>
              <a:ln w="25400" cap="flat" cmpd="sng" algn="ctr">
                <a:solidFill>
                  <a:srgbClr val="FF5800"/>
                </a:solidFill>
                <a:prstDash val="solid"/>
                <a:tailEnd type="arrow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sp>
            <p:nvSpPr>
              <p:cNvPr id="137" name="Rectangle 136"/>
              <p:cNvSpPr/>
              <p:nvPr/>
            </p:nvSpPr>
            <p:spPr>
              <a:xfrm>
                <a:off x="3469580" y="6309320"/>
                <a:ext cx="2609161" cy="295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257175">
                  <a:defRPr/>
                </a:pPr>
                <a:r>
                  <a:rPr lang="en-GB" sz="788" kern="0" dirty="0">
                    <a:solidFill>
                      <a:srgbClr val="FF5800"/>
                    </a:solidFill>
                    <a:latin typeface="Calibri"/>
                  </a:rPr>
                  <a:t>Invoice matched to PO – Passed for Payment</a:t>
                </a:r>
              </a:p>
            </p:txBody>
          </p:sp>
        </p:grpSp>
        <p:cxnSp>
          <p:nvCxnSpPr>
            <p:cNvPr id="135" name="Straight Connector 134"/>
            <p:cNvCxnSpPr/>
            <p:nvPr/>
          </p:nvCxnSpPr>
          <p:spPr>
            <a:xfrm>
              <a:off x="8938533" y="5805264"/>
              <a:ext cx="2632" cy="815714"/>
            </a:xfrm>
            <a:prstGeom prst="line">
              <a:avLst/>
            </a:prstGeom>
            <a:noFill/>
            <a:ln w="25400" cap="flat" cmpd="sng" algn="ctr">
              <a:solidFill>
                <a:srgbClr val="FF58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1533484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981" y="249494"/>
            <a:ext cx="8869019" cy="432272"/>
          </a:xfrm>
        </p:spPr>
        <p:txBody>
          <a:bodyPr/>
          <a:lstStyle/>
          <a:p>
            <a:r>
              <a:rPr lang="en-GB" dirty="0"/>
              <a:t>eInvoicing – </a:t>
            </a:r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95" name="Rounded Rectangle 94"/>
          <p:cNvSpPr/>
          <p:nvPr/>
        </p:nvSpPr>
        <p:spPr>
          <a:xfrm>
            <a:off x="2596345" y="1557156"/>
            <a:ext cx="1202581" cy="1871771"/>
          </a:xfrm>
          <a:prstGeom prst="roundRect">
            <a:avLst/>
          </a:prstGeom>
          <a:solidFill>
            <a:srgbClr val="999999"/>
          </a:solidFill>
          <a:ln w="9525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GB" sz="1350" kern="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3835940" y="1091015"/>
            <a:ext cx="2880531" cy="2552627"/>
            <a:chOff x="8256241" y="2018637"/>
            <a:chExt cx="2271506" cy="3774569"/>
          </a:xfrm>
        </p:grpSpPr>
        <p:sp>
          <p:nvSpPr>
            <p:cNvPr id="97" name="Rounded Rectangle 96"/>
            <p:cNvSpPr/>
            <p:nvPr/>
          </p:nvSpPr>
          <p:spPr>
            <a:xfrm>
              <a:off x="8256241" y="2018637"/>
              <a:ext cx="2271506" cy="3774569"/>
            </a:xfrm>
            <a:prstGeom prst="roundRect">
              <a:avLst/>
            </a:prstGeom>
            <a:solidFill>
              <a:srgbClr val="999999"/>
            </a:solidFill>
            <a:ln w="9525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endParaRPr lang="en-GB" sz="1350" kern="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8753080" y="2078297"/>
              <a:ext cx="1309843" cy="477864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algn="ctr" defTabSz="342900">
                <a:defRPr/>
              </a:pPr>
              <a:r>
                <a:rPr lang="en-GB" sz="1500" b="1" kern="0" dirty="0">
                  <a:solidFill>
                    <a:srgbClr val="FFFFFF"/>
                  </a:solidFill>
                  <a:latin typeface="Calibri"/>
                </a:rPr>
                <a:t>eInvoicing Module</a:t>
              </a:r>
              <a:endParaRPr lang="en-GB" sz="1200" b="1" kern="0" dirty="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085475" y="1755217"/>
            <a:ext cx="2485733" cy="688577"/>
            <a:chOff x="767408" y="2564904"/>
            <a:chExt cx="4419081" cy="1224136"/>
          </a:xfrm>
        </p:grpSpPr>
        <p:sp>
          <p:nvSpPr>
            <p:cNvPr id="100" name="Rectangle 99"/>
            <p:cNvSpPr/>
            <p:nvPr/>
          </p:nvSpPr>
          <p:spPr>
            <a:xfrm>
              <a:off x="3524530" y="2956882"/>
              <a:ext cx="1109136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GB" sz="1200" kern="0" dirty="0">
                  <a:solidFill>
                    <a:srgbClr val="FFFFFF"/>
                  </a:solidFill>
                  <a:latin typeface="Calibri"/>
                </a:rPr>
                <a:t>PO Flip</a:t>
              </a:r>
            </a:p>
          </p:txBody>
        </p:sp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3832" y="2852936"/>
              <a:ext cx="602657" cy="602657"/>
            </a:xfrm>
            <a:prstGeom prst="rect">
              <a:avLst/>
            </a:prstGeom>
          </p:spPr>
        </p:pic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08" y="2564904"/>
              <a:ext cx="1224136" cy="1224136"/>
            </a:xfrm>
            <a:prstGeom prst="rect">
              <a:avLst/>
            </a:prstGeom>
          </p:spPr>
        </p:pic>
        <p:cxnSp>
          <p:nvCxnSpPr>
            <p:cNvPr id="103" name="Straight Arrow Connector 102"/>
            <p:cNvCxnSpPr>
              <a:endCxn id="102" idx="3"/>
            </p:cNvCxnSpPr>
            <p:nvPr/>
          </p:nvCxnSpPr>
          <p:spPr>
            <a:xfrm flipH="1">
              <a:off x="1991544" y="3159044"/>
              <a:ext cx="1331998" cy="17928"/>
            </a:xfrm>
            <a:prstGeom prst="straightConnector1">
              <a:avLst/>
            </a:prstGeom>
            <a:noFill/>
            <a:ln w="25400" cap="flat" cmpd="sng" algn="ctr">
              <a:solidFill>
                <a:srgbClr val="FF5800"/>
              </a:solidFill>
              <a:prstDash val="solid"/>
              <a:headEnd type="arrow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104" name="Group 103"/>
          <p:cNvGrpSpPr/>
          <p:nvPr/>
        </p:nvGrpSpPr>
        <p:grpSpPr>
          <a:xfrm>
            <a:off x="1074455" y="2502982"/>
            <a:ext cx="2485733" cy="688577"/>
            <a:chOff x="767408" y="3501008"/>
            <a:chExt cx="4419081" cy="1224136"/>
          </a:xfrm>
        </p:grpSpPr>
        <p:pic>
          <p:nvPicPr>
            <p:cNvPr id="105" name="Picture 10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3832" y="3789040"/>
              <a:ext cx="602657" cy="602657"/>
            </a:xfrm>
            <a:prstGeom prst="rect">
              <a:avLst/>
            </a:prstGeom>
          </p:spPr>
        </p:pic>
        <p:sp>
          <p:nvSpPr>
            <p:cNvPr id="106" name="Rectangle 105"/>
            <p:cNvSpPr/>
            <p:nvPr/>
          </p:nvSpPr>
          <p:spPr>
            <a:xfrm>
              <a:off x="3647728" y="3892986"/>
              <a:ext cx="935300" cy="4924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GB" sz="1200" kern="0" dirty="0">
                  <a:solidFill>
                    <a:srgbClr val="FFFFFF"/>
                  </a:solidFill>
                  <a:latin typeface="Calibri"/>
                </a:rPr>
                <a:t>cXML</a:t>
              </a:r>
            </a:p>
          </p:txBody>
        </p:sp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08" y="3501008"/>
              <a:ext cx="1224136" cy="1224136"/>
            </a:xfrm>
            <a:prstGeom prst="rect">
              <a:avLst/>
            </a:prstGeom>
          </p:spPr>
        </p:pic>
        <p:cxnSp>
          <p:nvCxnSpPr>
            <p:cNvPr id="108" name="Straight Arrow Connector 107"/>
            <p:cNvCxnSpPr/>
            <p:nvPr/>
          </p:nvCxnSpPr>
          <p:spPr>
            <a:xfrm flipH="1">
              <a:off x="1991544" y="4131152"/>
              <a:ext cx="1331998" cy="17928"/>
            </a:xfrm>
            <a:prstGeom prst="straightConnector1">
              <a:avLst/>
            </a:prstGeom>
            <a:noFill/>
            <a:ln w="25400" cap="flat" cmpd="sng" algn="ctr">
              <a:solidFill>
                <a:srgbClr val="FF5800"/>
              </a:solidFill>
              <a:prstDash val="solid"/>
              <a:headEnd type="arrow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114" name="Group 113"/>
          <p:cNvGrpSpPr/>
          <p:nvPr/>
        </p:nvGrpSpPr>
        <p:grpSpPr>
          <a:xfrm>
            <a:off x="4180974" y="1648494"/>
            <a:ext cx="972108" cy="855386"/>
            <a:chOff x="5735960" y="2780928"/>
            <a:chExt cx="1728192" cy="1520686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2780928"/>
              <a:ext cx="864096" cy="8640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6" name="Rectangle 115"/>
            <p:cNvSpPr/>
            <p:nvPr/>
          </p:nvSpPr>
          <p:spPr>
            <a:xfrm>
              <a:off x="5735960" y="3645024"/>
              <a:ext cx="1728192" cy="656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342900"/>
              <a:r>
                <a:rPr lang="en-GB" sz="900" dirty="0">
                  <a:solidFill>
                    <a:srgbClr val="FFFFFF"/>
                  </a:solidFill>
                  <a:latin typeface="Calibri"/>
                </a:rPr>
                <a:t>Invoice Processing Rules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145885" y="2645986"/>
            <a:ext cx="972108" cy="728972"/>
            <a:chOff x="5735960" y="4365104"/>
            <a:chExt cx="1728192" cy="1295950"/>
          </a:xfrm>
        </p:grpSpPr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3514" y="4365104"/>
              <a:ext cx="676582" cy="676582"/>
            </a:xfrm>
            <a:prstGeom prst="rect">
              <a:avLst/>
            </a:prstGeom>
          </p:spPr>
        </p:pic>
        <p:sp>
          <p:nvSpPr>
            <p:cNvPr id="119" name="Rectangle 118"/>
            <p:cNvSpPr/>
            <p:nvPr/>
          </p:nvSpPr>
          <p:spPr>
            <a:xfrm>
              <a:off x="5735960" y="5004464"/>
              <a:ext cx="1728192" cy="656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342900"/>
              <a:r>
                <a:rPr lang="en-GB" sz="900" dirty="0">
                  <a:solidFill>
                    <a:srgbClr val="FFFFFF"/>
                  </a:solidFill>
                  <a:latin typeface="Calibri"/>
                </a:rPr>
                <a:t>Invoices within Tolerance?</a:t>
              </a:r>
            </a:p>
          </p:txBody>
        </p:sp>
      </p:grpSp>
      <p:sp>
        <p:nvSpPr>
          <p:cNvPr id="120" name="Right Brace 119"/>
          <p:cNvSpPr/>
          <p:nvPr/>
        </p:nvSpPr>
        <p:spPr>
          <a:xfrm>
            <a:off x="5088509" y="1557155"/>
            <a:ext cx="526559" cy="1660685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cap="flat" cmpd="sng" algn="ctr">
            <a:solidFill>
              <a:srgbClr val="FF58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350" kern="0">
              <a:ln>
                <a:solidFill>
                  <a:srgbClr val="FFFFFF"/>
                </a:solidFill>
              </a:ln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086" y="1853645"/>
            <a:ext cx="607568" cy="607568"/>
          </a:xfrm>
          <a:prstGeom prst="rect">
            <a:avLst/>
          </a:prstGeom>
        </p:spPr>
      </p:pic>
      <p:grpSp>
        <p:nvGrpSpPr>
          <p:cNvPr id="125" name="Group 124"/>
          <p:cNvGrpSpPr/>
          <p:nvPr/>
        </p:nvGrpSpPr>
        <p:grpSpPr>
          <a:xfrm>
            <a:off x="5706926" y="2279180"/>
            <a:ext cx="2462713" cy="715581"/>
            <a:chOff x="8001062" y="3807029"/>
            <a:chExt cx="3462540" cy="1272143"/>
          </a:xfrm>
        </p:grpSpPr>
        <p:sp>
          <p:nvSpPr>
            <p:cNvPr id="126" name="Rectangle 125"/>
            <p:cNvSpPr/>
            <p:nvPr/>
          </p:nvSpPr>
          <p:spPr>
            <a:xfrm>
              <a:off x="10347328" y="3807029"/>
              <a:ext cx="1116274" cy="12721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342900">
                <a:defRPr/>
              </a:pPr>
              <a:r>
                <a:rPr lang="en-GB" sz="1350" b="1" kern="0" dirty="0">
                  <a:solidFill>
                    <a:srgbClr val="FF5800"/>
                  </a:solidFill>
                  <a:latin typeface="Calibri"/>
                </a:rPr>
                <a:t>Finance System</a:t>
              </a:r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H="1">
              <a:off x="9408668" y="4077072"/>
              <a:ext cx="863796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5800"/>
              </a:solidFill>
              <a:prstDash val="solid"/>
              <a:headEnd type="arrow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28" name="Rectangle 127"/>
            <p:cNvSpPr/>
            <p:nvPr/>
          </p:nvSpPr>
          <p:spPr>
            <a:xfrm>
              <a:off x="8001062" y="4077073"/>
              <a:ext cx="1306879" cy="5745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en-GB" sz="1500" kern="0" dirty="0">
                  <a:solidFill>
                    <a:srgbClr val="FFFFFF"/>
                  </a:solidFill>
                  <a:latin typeface="Calibri"/>
                </a:rPr>
                <a:t>eInvoice</a:t>
              </a:r>
            </a:p>
          </p:txBody>
        </p:sp>
      </p:grpSp>
      <p:cxnSp>
        <p:nvCxnSpPr>
          <p:cNvPr id="129" name="Elbow Connector 128"/>
          <p:cNvCxnSpPr/>
          <p:nvPr/>
        </p:nvCxnSpPr>
        <p:spPr>
          <a:xfrm rot="5400000">
            <a:off x="3144217" y="2007253"/>
            <a:ext cx="23192" cy="2936576"/>
          </a:xfrm>
          <a:prstGeom prst="bentConnector3">
            <a:avLst>
              <a:gd name="adj1" fmla="val 1513010"/>
            </a:avLst>
          </a:prstGeom>
          <a:noFill/>
          <a:ln w="25400" cap="flat" cmpd="sng" algn="ctr">
            <a:solidFill>
              <a:srgbClr val="FF58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0" name="Rectangle 129"/>
          <p:cNvSpPr/>
          <p:nvPr/>
        </p:nvSpPr>
        <p:spPr>
          <a:xfrm>
            <a:off x="1346959" y="3977846"/>
            <a:ext cx="375134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>
              <a:defRPr/>
            </a:pPr>
            <a:r>
              <a:rPr lang="en-GB" sz="1050" b="1" kern="0" dirty="0">
                <a:solidFill>
                  <a:srgbClr val="FF5800"/>
                </a:solidFill>
                <a:latin typeface="Calibri"/>
              </a:rPr>
              <a:t>Outside Tolerance – automated response and e-mail to Supplier</a:t>
            </a:r>
            <a:endParaRPr lang="en-US" sz="1050" b="1" kern="0" dirty="0">
              <a:solidFill>
                <a:srgbClr val="FF58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387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62537" y="2571751"/>
            <a:ext cx="4423960" cy="946286"/>
          </a:xfrm>
        </p:spPr>
        <p:txBody>
          <a:bodyPr/>
          <a:lstStyle/>
          <a:p>
            <a:r>
              <a:rPr lang="en-GB" sz="2400" dirty="0"/>
              <a:t>Demonstration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7" r="151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59955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What we do in the background…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74982" y="692784"/>
            <a:ext cx="8577711" cy="3998276"/>
          </a:xfrm>
        </p:spPr>
        <p:txBody>
          <a:bodyPr/>
          <a:lstStyle/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Continuously working to categorise the top 10 suppliers:</a:t>
            </a:r>
          </a:p>
          <a:p>
            <a:pPr marL="728635" lvl="1" indent="-171450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GB" sz="800" dirty="0"/>
              <a:t>SLS (Scientific Laboratory Supplies</a:t>
            </a:r>
            <a:r>
              <a:rPr lang="en-GB" sz="800" dirty="0" smtClean="0"/>
              <a:t>) | New </a:t>
            </a:r>
            <a:r>
              <a:rPr lang="en-GB" sz="800" dirty="0"/>
              <a:t>England </a:t>
            </a:r>
            <a:r>
              <a:rPr lang="en-GB" sz="800" dirty="0" err="1" smtClean="0"/>
              <a:t>Biolabs</a:t>
            </a:r>
            <a:r>
              <a:rPr lang="en-GB" sz="800" dirty="0" smtClean="0"/>
              <a:t> | Sigma | Office Depot | </a:t>
            </a:r>
            <a:r>
              <a:rPr lang="en-GB" sz="800" dirty="0" err="1" smtClean="0"/>
              <a:t>Starlab</a:t>
            </a:r>
            <a:r>
              <a:rPr lang="en-GB" sz="800" dirty="0" smtClean="0"/>
              <a:t> </a:t>
            </a:r>
            <a:r>
              <a:rPr lang="en-GB" sz="800" dirty="0"/>
              <a:t>UK </a:t>
            </a:r>
            <a:r>
              <a:rPr lang="en-GB" sz="800" dirty="0" smtClean="0"/>
              <a:t>Ltd | Fisher </a:t>
            </a:r>
            <a:r>
              <a:rPr lang="en-GB" sz="800" dirty="0"/>
              <a:t>Scientific </a:t>
            </a:r>
            <a:r>
              <a:rPr lang="en-GB" sz="800" dirty="0" smtClean="0"/>
              <a:t>Ltd | VWR International | </a:t>
            </a:r>
            <a:r>
              <a:rPr lang="en-GB" sz="800" dirty="0" err="1" smtClean="0"/>
              <a:t>Thermo</a:t>
            </a:r>
            <a:r>
              <a:rPr lang="en-GB" sz="800" dirty="0" smtClean="0"/>
              <a:t> </a:t>
            </a:r>
            <a:r>
              <a:rPr lang="en-GB" sz="800" dirty="0"/>
              <a:t>Fisher Scientific (Life Technologies</a:t>
            </a:r>
            <a:r>
              <a:rPr lang="en-GB" sz="800" dirty="0" smtClean="0"/>
              <a:t>) | </a:t>
            </a:r>
            <a:r>
              <a:rPr lang="en-GB" sz="800" dirty="0" err="1" smtClean="0"/>
              <a:t>Qiagen</a:t>
            </a:r>
            <a:r>
              <a:rPr lang="en-GB" sz="800" dirty="0" smtClean="0"/>
              <a:t> | Bio-Rad </a:t>
            </a:r>
            <a:r>
              <a:rPr lang="en-GB" sz="800" dirty="0"/>
              <a:t>Laboratories </a:t>
            </a:r>
            <a:r>
              <a:rPr lang="en-GB" sz="800" dirty="0" smtClean="0"/>
              <a:t>Ltd- a total of 3.2million products (and growing)</a:t>
            </a:r>
          </a:p>
          <a:p>
            <a:pPr marL="171450" indent="-17145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Identify (and fix where possible) broken Images checks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/>
              <a:t>Identify (and fix where possible) </a:t>
            </a:r>
            <a:r>
              <a:rPr lang="en-GB" sz="1050" dirty="0" smtClean="0"/>
              <a:t>broken PDF checks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Symbol cleaning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Categorise all purchased items 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UOM checks and standardisation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Pack size cleaning and standardisation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Correction of invalid (non-version 16) UNSPSCs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Spelling corrections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HTML formatting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Catalogue Number changes to preserve data and price history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Removal of expired promotional items/prices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050" dirty="0" smtClean="0"/>
              <a:t>Item visibility changes</a:t>
            </a:r>
          </a:p>
          <a:p>
            <a:pPr algn="ctr"/>
            <a:r>
              <a:rPr lang="en-GB" sz="1050" dirty="0" smtClean="0"/>
              <a:t>Our aim is and has always been the 4Cs- to </a:t>
            </a:r>
            <a:r>
              <a:rPr lang="en-GB" sz="1050" dirty="0"/>
              <a:t>have data that is </a:t>
            </a:r>
            <a:r>
              <a:rPr lang="en-GB" sz="1050" b="1" dirty="0"/>
              <a:t>Complete, Current, Consistent </a:t>
            </a:r>
            <a:r>
              <a:rPr lang="en-GB" sz="1050" dirty="0"/>
              <a:t>and </a:t>
            </a:r>
            <a:r>
              <a:rPr lang="en-GB" sz="1050" b="1" dirty="0"/>
              <a:t>Cost-Effective</a:t>
            </a:r>
            <a:r>
              <a:rPr lang="en-GB" sz="1050" dirty="0"/>
              <a:t> - and doing that to scale is not a trivial </a:t>
            </a:r>
            <a:r>
              <a:rPr lang="en-GB" sz="1050" dirty="0" smtClean="0"/>
              <a:t>undertaking.</a:t>
            </a:r>
            <a:r>
              <a:rPr lang="en-GB" sz="1050" dirty="0"/>
              <a:t> </a:t>
            </a:r>
            <a:r>
              <a:rPr lang="en-GB" sz="1050" dirty="0" smtClean="0"/>
              <a:t>(There </a:t>
            </a:r>
            <a:r>
              <a:rPr lang="en-GB" sz="1050" dirty="0"/>
              <a:t>are a total of </a:t>
            </a:r>
            <a:r>
              <a:rPr lang="en-GB" sz="1050" b="1" dirty="0"/>
              <a:t>34,198,599</a:t>
            </a:r>
            <a:r>
              <a:rPr lang="en-GB" sz="1050" dirty="0"/>
              <a:t> items in the UK </a:t>
            </a:r>
            <a:r>
              <a:rPr lang="en-GB" sz="1050" dirty="0" smtClean="0"/>
              <a:t>and Cambridge only </a:t>
            </a:r>
            <a:r>
              <a:rPr lang="en-GB" sz="1050" dirty="0"/>
              <a:t>currently see </a:t>
            </a:r>
            <a:r>
              <a:rPr lang="en-GB" sz="1050" b="1" dirty="0" smtClean="0"/>
              <a:t>6,182,702</a:t>
            </a:r>
            <a:r>
              <a:rPr lang="en-GB" sz="1050" dirty="0"/>
              <a:t> </a:t>
            </a:r>
            <a:r>
              <a:rPr lang="en-GB" sz="1050" dirty="0" smtClean="0"/>
              <a:t>products (over 18% the </a:t>
            </a:r>
            <a:r>
              <a:rPr lang="en-GB" sz="1050" dirty="0"/>
              <a:t>marketplace).  </a:t>
            </a:r>
          </a:p>
          <a:p>
            <a:pPr algn="ctr"/>
            <a:endParaRPr lang="en-GB" sz="1050" dirty="0"/>
          </a:p>
          <a:p>
            <a:r>
              <a:rPr lang="en-GB" sz="1050" dirty="0"/>
              <a:t> </a:t>
            </a:r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050" dirty="0" smtClean="0"/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100" b="1" dirty="0" smtClean="0"/>
          </a:p>
          <a:p>
            <a:pPr marL="171450" indent="-171450">
              <a:lnSpc>
                <a:spcPct val="7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GB" sz="1100" b="1" dirty="0" smtClean="0"/>
          </a:p>
          <a:p>
            <a:pPr lvl="1" indent="0">
              <a:lnSpc>
                <a:spcPct val="70000"/>
              </a:lnSpc>
              <a:buClr>
                <a:schemeClr val="accent2">
                  <a:lumMod val="75000"/>
                </a:schemeClr>
              </a:buClr>
              <a:buNone/>
            </a:pP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8990769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_PPT_master_16_9_ratio_04">
  <a:themeElements>
    <a:clrScheme name="Advanced Theme">
      <a:dk1>
        <a:srgbClr val="575756"/>
      </a:dk1>
      <a:lt1>
        <a:srgbClr val="FFFFFF"/>
      </a:lt1>
      <a:dk2>
        <a:srgbClr val="E45A00"/>
      </a:dk2>
      <a:lt2>
        <a:srgbClr val="FFCD00"/>
      </a:lt2>
      <a:accent1>
        <a:srgbClr val="ED8B00"/>
      </a:accent1>
      <a:accent2>
        <a:srgbClr val="D69A00"/>
      </a:accent2>
      <a:accent3>
        <a:srgbClr val="E31C79"/>
      </a:accent3>
      <a:accent4>
        <a:srgbClr val="702F8A"/>
      </a:accent4>
      <a:accent5>
        <a:srgbClr val="DA291C"/>
      </a:accent5>
      <a:accent6>
        <a:srgbClr val="9A3324"/>
      </a:accent6>
      <a:hlink>
        <a:srgbClr val="009FDF"/>
      </a:hlink>
      <a:folHlink>
        <a:srgbClr val="87C0F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accent1"/>
            </a:solidFill>
            <a:ea typeface="Verdana" pitchFamily="34" charset="0"/>
            <a:cs typeface="Verdana" pitchFamily="34" charset="0"/>
          </a:defRPr>
        </a:defPPr>
      </a:lstStyle>
    </a:tx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dvanced Staff Webcast.potx" id="{C8FE1A28-4553-44BB-BD09-7E493A9BDE84}" vid="{7ABCBD02-746C-4DDA-9D1B-FEDA7926961D}"/>
    </a:ext>
  </a:extLst>
</a:theme>
</file>

<file path=ppt/theme/theme2.xml><?xml version="1.0" encoding="utf-8"?>
<a:theme xmlns:a="http://schemas.openxmlformats.org/drawingml/2006/main" name="1_ADV_PPT_master_16_9_ratio_04">
  <a:themeElements>
    <a:clrScheme name="Advanced Theme">
      <a:dk1>
        <a:srgbClr val="575756"/>
      </a:dk1>
      <a:lt1>
        <a:srgbClr val="FFFFFF"/>
      </a:lt1>
      <a:dk2>
        <a:srgbClr val="E45A00"/>
      </a:dk2>
      <a:lt2>
        <a:srgbClr val="FFCD00"/>
      </a:lt2>
      <a:accent1>
        <a:srgbClr val="ED8B00"/>
      </a:accent1>
      <a:accent2>
        <a:srgbClr val="D69A00"/>
      </a:accent2>
      <a:accent3>
        <a:srgbClr val="E31C79"/>
      </a:accent3>
      <a:accent4>
        <a:srgbClr val="702F8A"/>
      </a:accent4>
      <a:accent5>
        <a:srgbClr val="DA291C"/>
      </a:accent5>
      <a:accent6>
        <a:srgbClr val="9A3324"/>
      </a:accent6>
      <a:hlink>
        <a:srgbClr val="009FDF"/>
      </a:hlink>
      <a:folHlink>
        <a:srgbClr val="87C0F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accent1"/>
            </a:solidFill>
            <a:ea typeface="Verdana" pitchFamily="34" charset="0"/>
            <a:cs typeface="Verdana" pitchFamily="34" charset="0"/>
          </a:defRPr>
        </a:defPPr>
      </a:lstStyle>
    </a:tx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elcome to Advanced.potx" id="{DE091519-A8C7-4B37-A672-B6BB9A732F94}" vid="{DB0E09C9-CE5F-48FA-A736-BDBF778A66F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15816</TotalTime>
  <Words>419</Words>
  <Application>Microsoft Office PowerPoint</Application>
  <PresentationFormat>On-screen Show (16:9)</PresentationFormat>
  <Paragraphs>94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Open Sans Light</vt:lpstr>
      <vt:lpstr>Open Sans Semibold</vt:lpstr>
      <vt:lpstr>Times</vt:lpstr>
      <vt:lpstr>Verdana</vt:lpstr>
      <vt:lpstr>Wingdings</vt:lpstr>
      <vt:lpstr>ADV_PPT_master_16_9_ratio_04</vt:lpstr>
      <vt:lpstr>1_ADV_PPT_master_16_9_ratio_04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Marketecture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Mark/Schofield</dc:creator>
  <cp:lastModifiedBy>Lesley Dent</cp:lastModifiedBy>
  <cp:revision>712</cp:revision>
  <cp:lastPrinted>2018-03-29T14:19:29Z</cp:lastPrinted>
  <dcterms:created xsi:type="dcterms:W3CDTF">2016-09-06T15:12:12Z</dcterms:created>
  <dcterms:modified xsi:type="dcterms:W3CDTF">2018-11-12T15:12:16Z</dcterms:modified>
</cp:coreProperties>
</file>