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78" r:id="rId5"/>
    <p:sldId id="378" r:id="rId6"/>
    <p:sldId id="277" r:id="rId7"/>
    <p:sldId id="377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279" r:id="rId18"/>
    <p:sldId id="373" r:id="rId19"/>
    <p:sldId id="374" r:id="rId20"/>
    <p:sldId id="376" r:id="rId21"/>
    <p:sldId id="375" r:id="rId22"/>
    <p:sldId id="379" r:id="rId23"/>
    <p:sldId id="381" r:id="rId24"/>
    <p:sldId id="348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44" r:id="rId37"/>
    <p:sldId id="351" r:id="rId38"/>
    <p:sldId id="352" r:id="rId39"/>
    <p:sldId id="350" r:id="rId40"/>
    <p:sldId id="312" r:id="rId41"/>
    <p:sldId id="311" r:id="rId42"/>
    <p:sldId id="283" r:id="rId43"/>
    <p:sldId id="38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99FFCC"/>
    <a:srgbClr val="9FFFCA"/>
    <a:srgbClr val="007033"/>
    <a:srgbClr val="007AE4"/>
    <a:srgbClr val="0071D3"/>
    <a:srgbClr val="006CC9"/>
    <a:srgbClr val="0060B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0F661-507F-4471-9C58-001F07F7FE4C}" v="3" dt="2022-03-18T08:40:55.358"/>
    <p1510:client id="{053B5187-96BD-568E-2F64-1D792DBFD25E}" v="4" dt="2021-11-30T16:00:03.200"/>
    <p1510:client id="{0EA7D8BF-E3CE-4967-87B7-9B2FC213574D}" v="8" dt="2022-03-18T08:37:02.606"/>
    <p1510:client id="{1F40236C-1292-DD1C-0AFC-C840385BCFD1}" v="71" dt="2022-04-22T09:32:27.276"/>
    <p1510:client id="{21C3E2F0-5F77-4EA5-AE2D-4FB4990A045F}" v="67" dt="2022-03-18T07:44:30.995"/>
    <p1510:client id="{2205EDE2-6FC3-4A7A-B70E-7FEF7A566561}" v="12" dt="2022-03-18T08:00:59.431"/>
    <p1510:client id="{29AA4B27-A688-4EF2-8F2D-9FBE1C84452A}" v="740" dt="2022-04-27T07:57:42.085"/>
    <p1510:client id="{29B6D9CF-909D-74B8-0E8F-BB4416606D9A}" v="1" dt="2022-04-25T07:24:33.162"/>
    <p1510:client id="{330CC5C4-9775-8A98-ED29-BA66767D539D}" v="295" dt="2022-04-26T15:34:46.338"/>
    <p1510:client id="{34A369E6-C07E-4782-933E-A5495A8BE06C}" v="2" dt="2021-11-30T15:25:23.768"/>
    <p1510:client id="{36EA6370-D028-4554-8D77-B315DE726F9D}" v="13" dt="2022-03-16T10:44:00.084"/>
    <p1510:client id="{379322F3-1157-4377-1480-E886D451F557}" v="36" dt="2021-11-30T15:20:11.858"/>
    <p1510:client id="{3E9F245E-1454-4321-A3F5-7D2D9406FC7F}" v="4" dt="2022-03-18T09:48:12.023"/>
    <p1510:client id="{4C60A4B6-50BC-4438-B6C3-240472BB8EE5}" v="67" dt="2022-04-27T07:20:25.354"/>
    <p1510:client id="{53F67E92-8E65-4E26-9CB8-6FF0CF0B6150}" v="1" dt="2022-03-21T08:44:00.625"/>
    <p1510:client id="{54D933C0-C5E2-7A0E-7C5A-C3B9ABE1095D}" v="97" dt="2021-12-01T09:26:46.373"/>
    <p1510:client id="{60C34D34-2999-2B2F-7678-1049F853BBDC}" v="919" dt="2021-12-01T09:02:05.390"/>
    <p1510:client id="{6E1F2592-97E9-44F3-BD29-EB7D2571BAB2}" v="12" dt="2022-04-22T08:18:41.699"/>
    <p1510:client id="{70AF7247-BFC4-561A-B6AE-E0455A7F8053}" v="9" dt="2022-03-18T08:45:59.328"/>
    <p1510:client id="{76E2A348-218E-460E-B1F8-2E66B87C9D9A}" v="39" dt="2022-03-18T09:19:11.829"/>
    <p1510:client id="{7965D5BD-BE79-297E-F7CE-04BBC8742486}" v="1792" dt="2022-04-25T16:09:32.730"/>
    <p1510:client id="{801FBCAE-B52E-4BFA-94AE-18E607B0241F}" v="1" dt="2021-12-01T16:02:06.474"/>
    <p1510:client id="{84C4453A-B8C4-4D3B-9397-164EB87DF84C}" v="6" dt="2022-03-18T09:37:22.158"/>
    <p1510:client id="{9CB98C62-46DB-776E-51E5-53DCC60B284C}" v="22" dt="2022-04-26T12:52:52.105"/>
    <p1510:client id="{A4BE8E18-566C-4635-B712-E2A07D8B94D6}" v="3" dt="2021-12-01T16:02:57.308"/>
    <p1510:client id="{A5FC0761-60AC-4F7B-93EA-FE19BF9632E5}" v="2" dt="2021-11-30T15:51:12.582"/>
    <p1510:client id="{A73C4425-74D8-7040-B17B-F099AE312D7F}" v="9" dt="2022-03-17T12:12:12.976"/>
    <p1510:client id="{A74D0C89-358D-D29E-775E-644E9261C559}" v="24" dt="2022-03-18T09:40:55.341"/>
    <p1510:client id="{AAC516FF-224A-FF4C-19F5-7FF0F69D0D39}" v="56" dt="2021-11-30T15:13:36.795"/>
    <p1510:client id="{B286297F-1CA0-4285-F247-9A10D6A59E17}" v="151" dt="2021-12-01T09:41:38.374"/>
    <p1510:client id="{B484462C-870C-7D88-1C17-3B645ED4F91D}" v="51" dt="2021-12-01T08:50:26.935"/>
    <p1510:client id="{BD4D96E9-8C72-4B8B-B626-9BB788BDFF6E}" v="7" dt="2022-03-18T09:18:19.864"/>
    <p1510:client id="{C05EFDC2-1EF2-42FC-9049-E9D63A0EBABD}" v="14" dt="2022-03-18T09:09:28.584"/>
    <p1510:client id="{C9F47C90-42D6-4763-9D62-1845DC8261BA}" v="37" dt="2022-03-18T07:35:38.357"/>
    <p1510:client id="{CB060DF0-5AE8-AD5E-DDDC-6BA88ED340FC}" v="39" dt="2022-03-18T09:02:05.289"/>
    <p1510:client id="{D1A068A8-C8E0-4B1F-B8ED-5141AFA59496}" v="37" dt="2022-03-16T13:25:40.258"/>
    <p1510:client id="{D1AA861F-194C-4EE0-B6ED-DD9BDF17A6AA}" v="145" dt="2022-03-17T12:09:19.762"/>
    <p1510:client id="{DE082D6B-CBBC-4768-95C7-55ADF37F2B7F}" v="123" dt="2022-04-27T07:51:49.594"/>
    <p1510:client id="{E2A0AFE1-7F91-B94C-5EF6-2276E8E2B860}" v="3" dt="2022-04-22T08:17:39.659"/>
    <p1510:client id="{E2C29B2B-CED0-BDEF-7A2A-4B65FCFB15B6}" v="3" dt="2021-11-30T15:44:03.710"/>
    <p1510:client id="{E88BE250-3DAC-4CFA-B23D-1CCD5B09F0E6}" v="149" dt="2022-03-18T09:40:23.473"/>
    <p1510:client id="{EC193B81-0EF2-470C-BC72-1BE96BB3C6F5}" v="55" dt="2021-11-30T21:18:48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Sheldon" userId="S::ks311@cam.ac.uk::540344cb-1efb-4dd6-abd6-85376cee8813" providerId="AD" clId="Web-{29AA4B27-A688-4EF2-8F2D-9FBE1C84452A}"/>
    <pc:docChg chg="addSld modSld">
      <pc:chgData name="Karen Sheldon" userId="S::ks311@cam.ac.uk::540344cb-1efb-4dd6-abd6-85376cee8813" providerId="AD" clId="Web-{29AA4B27-A688-4EF2-8F2D-9FBE1C84452A}" dt="2022-04-27T07:57:42.085" v="762" actId="20577"/>
      <pc:docMkLst>
        <pc:docMk/>
      </pc:docMkLst>
      <pc:sldChg chg="addSp modSp new mod modClrScheme chgLayout">
        <pc:chgData name="Karen Sheldon" userId="S::ks311@cam.ac.uk::540344cb-1efb-4dd6-abd6-85376cee8813" providerId="AD" clId="Web-{29AA4B27-A688-4EF2-8F2D-9FBE1C84452A}" dt="2022-04-27T07:57:42.085" v="762" actId="20577"/>
        <pc:sldMkLst>
          <pc:docMk/>
          <pc:sldMk cId="9861890" sldId="381"/>
        </pc:sldMkLst>
        <pc:spChg chg="mod">
          <ac:chgData name="Karen Sheldon" userId="S::ks311@cam.ac.uk::540344cb-1efb-4dd6-abd6-85376cee8813" providerId="AD" clId="Web-{29AA4B27-A688-4EF2-8F2D-9FBE1C84452A}" dt="2022-04-27T07:54:34.347" v="737" actId="20577"/>
          <ac:spMkLst>
            <pc:docMk/>
            <pc:sldMk cId="9861890" sldId="381"/>
            <ac:spMk id="2" creationId="{64A0A8C9-CF51-72D8-C8C0-21D500439C95}"/>
          </ac:spMkLst>
        </pc:spChg>
        <pc:spChg chg="mod">
          <ac:chgData name="Karen Sheldon" userId="S::ks311@cam.ac.uk::540344cb-1efb-4dd6-abd6-85376cee8813" providerId="AD" clId="Web-{29AA4B27-A688-4EF2-8F2D-9FBE1C84452A}" dt="2022-04-27T07:57:42.085" v="762" actId="20577"/>
          <ac:spMkLst>
            <pc:docMk/>
            <pc:sldMk cId="9861890" sldId="381"/>
            <ac:spMk id="3" creationId="{CD8E0FE4-CD97-3CF5-D17C-D2E0C317C719}"/>
          </ac:spMkLst>
        </pc:spChg>
        <pc:spChg chg="mod ord">
          <ac:chgData name="Karen Sheldon" userId="S::ks311@cam.ac.uk::540344cb-1efb-4dd6-abd6-85376cee8813" providerId="AD" clId="Web-{29AA4B27-A688-4EF2-8F2D-9FBE1C84452A}" dt="2022-04-27T07:40:03.155" v="324"/>
          <ac:spMkLst>
            <pc:docMk/>
            <pc:sldMk cId="9861890" sldId="381"/>
            <ac:spMk id="4" creationId="{1B14E383-0E48-5BA6-072F-49B88B55A01C}"/>
          </ac:spMkLst>
        </pc:spChg>
        <pc:picChg chg="add mod">
          <ac:chgData name="Karen Sheldon" userId="S::ks311@cam.ac.uk::540344cb-1efb-4dd6-abd6-85376cee8813" providerId="AD" clId="Web-{29AA4B27-A688-4EF2-8F2D-9FBE1C84452A}" dt="2022-04-27T07:49:27.137" v="624" actId="1076"/>
          <ac:picMkLst>
            <pc:docMk/>
            <pc:sldMk cId="9861890" sldId="381"/>
            <ac:picMk id="5" creationId="{8DB62BB9-3856-F0C0-82F6-D741F75C33CC}"/>
          </ac:picMkLst>
        </pc:picChg>
      </pc:sldChg>
    </pc:docChg>
  </pc:docChgLst>
  <pc:docChgLst>
    <pc:chgData name="Stephen Kent-Taylor" userId="S::sk636@cam.ac.uk::ed794b52-b629-4f3e-be07-f6575e0f126b" providerId="AD" clId="Web-{7965D5BD-BE79-297E-F7CE-04BBC8742486}"/>
    <pc:docChg chg="addSld modSld">
      <pc:chgData name="Stephen Kent-Taylor" userId="S::sk636@cam.ac.uk::ed794b52-b629-4f3e-be07-f6575e0f126b" providerId="AD" clId="Web-{7965D5BD-BE79-297E-F7CE-04BBC8742486}" dt="2022-04-25T16:09:32.730" v="977" actId="14100"/>
      <pc:docMkLst>
        <pc:docMk/>
      </pc:docMkLst>
      <pc:sldChg chg="delSp modSp">
        <pc:chgData name="Stephen Kent-Taylor" userId="S::sk636@cam.ac.uk::ed794b52-b629-4f3e-be07-f6575e0f126b" providerId="AD" clId="Web-{7965D5BD-BE79-297E-F7CE-04BBC8742486}" dt="2022-04-25T16:09:32.730" v="977" actId="14100"/>
        <pc:sldMkLst>
          <pc:docMk/>
          <pc:sldMk cId="3912483443" sldId="313"/>
        </pc:sldMkLst>
        <pc:spChg chg="mod">
          <ac:chgData name="Stephen Kent-Taylor" userId="S::sk636@cam.ac.uk::ed794b52-b629-4f3e-be07-f6575e0f126b" providerId="AD" clId="Web-{7965D5BD-BE79-297E-F7CE-04BBC8742486}" dt="2022-04-25T16:09:28.605" v="976" actId="20577"/>
          <ac:spMkLst>
            <pc:docMk/>
            <pc:sldMk cId="3912483443" sldId="313"/>
            <ac:spMk id="2" creationId="{F3E6E79C-F07E-4167-996B-4F55E40BE7E0}"/>
          </ac:spMkLst>
        </pc:spChg>
        <pc:spChg chg="mod">
          <ac:chgData name="Stephen Kent-Taylor" userId="S::sk636@cam.ac.uk::ed794b52-b629-4f3e-be07-f6575e0f126b" providerId="AD" clId="Web-{7965D5BD-BE79-297E-F7CE-04BBC8742486}" dt="2022-04-25T16:09:32.730" v="977" actId="14100"/>
          <ac:spMkLst>
            <pc:docMk/>
            <pc:sldMk cId="3912483443" sldId="313"/>
            <ac:spMk id="3" creationId="{B27AF6C5-C9BC-AF54-14C1-9D60FDBB8595}"/>
          </ac:spMkLst>
        </pc:spChg>
        <pc:picChg chg="del">
          <ac:chgData name="Stephen Kent-Taylor" userId="S::sk636@cam.ac.uk::ed794b52-b629-4f3e-be07-f6575e0f126b" providerId="AD" clId="Web-{7965D5BD-BE79-297E-F7CE-04BBC8742486}" dt="2022-04-25T16:09:24.792" v="973"/>
          <ac:picMkLst>
            <pc:docMk/>
            <pc:sldMk cId="3912483443" sldId="313"/>
            <ac:picMk id="5" creationId="{B5AFD889-A3F4-C2A1-0E1D-000D56B75B15}"/>
          </ac:picMkLst>
        </pc:picChg>
      </pc:sldChg>
      <pc:sldChg chg="modSp">
        <pc:chgData name="Stephen Kent-Taylor" userId="S::sk636@cam.ac.uk::ed794b52-b629-4f3e-be07-f6575e0f126b" providerId="AD" clId="Web-{7965D5BD-BE79-297E-F7CE-04BBC8742486}" dt="2022-04-25T15:17:19.350" v="152" actId="20577"/>
        <pc:sldMkLst>
          <pc:docMk/>
          <pc:sldMk cId="3367511597" sldId="348"/>
        </pc:sldMkLst>
        <pc:spChg chg="mod">
          <ac:chgData name="Stephen Kent-Taylor" userId="S::sk636@cam.ac.uk::ed794b52-b629-4f3e-be07-f6575e0f126b" providerId="AD" clId="Web-{7965D5BD-BE79-297E-F7CE-04BBC8742486}" dt="2022-04-25T15:12:53.795" v="2" actId="20577"/>
          <ac:spMkLst>
            <pc:docMk/>
            <pc:sldMk cId="3367511597" sldId="348"/>
            <ac:spMk id="2" creationId="{F3E6E79C-F07E-4167-996B-4F55E40BE7E0}"/>
          </ac:spMkLst>
        </pc:spChg>
        <pc:spChg chg="mod">
          <ac:chgData name="Stephen Kent-Taylor" userId="S::sk636@cam.ac.uk::ed794b52-b629-4f3e-be07-f6575e0f126b" providerId="AD" clId="Web-{7965D5BD-BE79-297E-F7CE-04BBC8742486}" dt="2022-04-25T15:17:19.350" v="152" actId="20577"/>
          <ac:spMkLst>
            <pc:docMk/>
            <pc:sldMk cId="3367511597" sldId="348"/>
            <ac:spMk id="3" creationId="{D287152E-FD02-BB75-2D00-325A4B545EE9}"/>
          </ac:spMkLst>
        </pc:spChg>
      </pc:sldChg>
      <pc:sldChg chg="modSp add replId">
        <pc:chgData name="Stephen Kent-Taylor" userId="S::sk636@cam.ac.uk::ed794b52-b629-4f3e-be07-f6575e0f126b" providerId="AD" clId="Web-{7965D5BD-BE79-297E-F7CE-04BBC8742486}" dt="2022-04-25T15:22:34.845" v="323" actId="20577"/>
        <pc:sldMkLst>
          <pc:docMk/>
          <pc:sldMk cId="2393233733" sldId="362"/>
        </pc:sldMkLst>
        <pc:spChg chg="mod">
          <ac:chgData name="Stephen Kent-Taylor" userId="S::sk636@cam.ac.uk::ed794b52-b629-4f3e-be07-f6575e0f126b" providerId="AD" clId="Web-{7965D5BD-BE79-297E-F7CE-04BBC8742486}" dt="2022-04-25T15:22:34.845" v="323" actId="20577"/>
          <ac:spMkLst>
            <pc:docMk/>
            <pc:sldMk cId="2393233733" sldId="362"/>
            <ac:spMk id="3" creationId="{D287152E-FD02-BB75-2D00-325A4B545EE9}"/>
          </ac:spMkLst>
        </pc:spChg>
      </pc:sldChg>
      <pc:sldChg chg="modSp add replId">
        <pc:chgData name="Stephen Kent-Taylor" userId="S::sk636@cam.ac.uk::ed794b52-b629-4f3e-be07-f6575e0f126b" providerId="AD" clId="Web-{7965D5BD-BE79-297E-F7CE-04BBC8742486}" dt="2022-04-25T15:28:06.558" v="562" actId="20577"/>
        <pc:sldMkLst>
          <pc:docMk/>
          <pc:sldMk cId="1623783956" sldId="363"/>
        </pc:sldMkLst>
        <pc:spChg chg="mod">
          <ac:chgData name="Stephen Kent-Taylor" userId="S::sk636@cam.ac.uk::ed794b52-b629-4f3e-be07-f6575e0f126b" providerId="AD" clId="Web-{7965D5BD-BE79-297E-F7CE-04BBC8742486}" dt="2022-04-25T15:28:06.558" v="562" actId="20577"/>
          <ac:spMkLst>
            <pc:docMk/>
            <pc:sldMk cId="1623783956" sldId="363"/>
            <ac:spMk id="3" creationId="{D287152E-FD02-BB75-2D00-325A4B545EE9}"/>
          </ac:spMkLst>
        </pc:spChg>
      </pc:sldChg>
      <pc:sldChg chg="modSp add replId">
        <pc:chgData name="Stephen Kent-Taylor" userId="S::sk636@cam.ac.uk::ed794b52-b629-4f3e-be07-f6575e0f126b" providerId="AD" clId="Web-{7965D5BD-BE79-297E-F7CE-04BBC8742486}" dt="2022-04-25T16:09:14.761" v="972" actId="20577"/>
        <pc:sldMkLst>
          <pc:docMk/>
          <pc:sldMk cId="4062390543" sldId="364"/>
        </pc:sldMkLst>
        <pc:spChg chg="mod">
          <ac:chgData name="Stephen Kent-Taylor" userId="S::sk636@cam.ac.uk::ed794b52-b629-4f3e-be07-f6575e0f126b" providerId="AD" clId="Web-{7965D5BD-BE79-297E-F7CE-04BBC8742486}" dt="2022-04-25T16:09:14.761" v="972" actId="20577"/>
          <ac:spMkLst>
            <pc:docMk/>
            <pc:sldMk cId="4062390543" sldId="364"/>
            <ac:spMk id="3" creationId="{D287152E-FD02-BB75-2D00-325A4B545EE9}"/>
          </ac:spMkLst>
        </pc:spChg>
      </pc:sldChg>
      <pc:sldChg chg="modSp add replId">
        <pc:chgData name="Stephen Kent-Taylor" userId="S::sk636@cam.ac.uk::ed794b52-b629-4f3e-be07-f6575e0f126b" providerId="AD" clId="Web-{7965D5BD-BE79-297E-F7CE-04BBC8742486}" dt="2022-04-25T15:38:08.342" v="966" actId="20577"/>
        <pc:sldMkLst>
          <pc:docMk/>
          <pc:sldMk cId="3452641615" sldId="365"/>
        </pc:sldMkLst>
        <pc:spChg chg="mod">
          <ac:chgData name="Stephen Kent-Taylor" userId="S::sk636@cam.ac.uk::ed794b52-b629-4f3e-be07-f6575e0f126b" providerId="AD" clId="Web-{7965D5BD-BE79-297E-F7CE-04BBC8742486}" dt="2022-04-25T15:38:08.342" v="966" actId="20577"/>
          <ac:spMkLst>
            <pc:docMk/>
            <pc:sldMk cId="3452641615" sldId="365"/>
            <ac:spMk id="3" creationId="{D287152E-FD02-BB75-2D00-325A4B545EE9}"/>
          </ac:spMkLst>
        </pc:spChg>
      </pc:sldChg>
    </pc:docChg>
  </pc:docChgLst>
  <pc:docChgLst>
    <pc:chgData name="Stephen Kent-Taylor" userId="S::sk636@cam.ac.uk::ed794b52-b629-4f3e-be07-f6575e0f126b" providerId="AD" clId="Web-{330CC5C4-9775-8A98-ED29-BA66767D539D}"/>
    <pc:docChg chg="addSld modSld sldOrd">
      <pc:chgData name="Stephen Kent-Taylor" userId="S::sk636@cam.ac.uk::ed794b52-b629-4f3e-be07-f6575e0f126b" providerId="AD" clId="Web-{330CC5C4-9775-8A98-ED29-BA66767D539D}" dt="2022-04-26T15:34:46.338" v="268" actId="1076"/>
      <pc:docMkLst>
        <pc:docMk/>
      </pc:docMkLst>
      <pc:sldChg chg="addSp delSp modSp ord">
        <pc:chgData name="Stephen Kent-Taylor" userId="S::sk636@cam.ac.uk::ed794b52-b629-4f3e-be07-f6575e0f126b" providerId="AD" clId="Web-{330CC5C4-9775-8A98-ED29-BA66767D539D}" dt="2022-04-26T15:32:28.164" v="251"/>
        <pc:sldMkLst>
          <pc:docMk/>
          <pc:sldMk cId="2271012321" sldId="278"/>
        </pc:sldMkLst>
        <pc:spChg chg="del">
          <ac:chgData name="Stephen Kent-Taylor" userId="S::sk636@cam.ac.uk::ed794b52-b629-4f3e-be07-f6575e0f126b" providerId="AD" clId="Web-{330CC5C4-9775-8A98-ED29-BA66767D539D}" dt="2022-04-26T15:29:53.473" v="232"/>
          <ac:spMkLst>
            <pc:docMk/>
            <pc:sldMk cId="2271012321" sldId="278"/>
            <ac:spMk id="4" creationId="{00000000-0000-0000-0000-000000000000}"/>
          </ac:spMkLst>
        </pc:spChg>
        <pc:spChg chg="mod">
          <ac:chgData name="Stephen Kent-Taylor" userId="S::sk636@cam.ac.uk::ed794b52-b629-4f3e-be07-f6575e0f126b" providerId="AD" clId="Web-{330CC5C4-9775-8A98-ED29-BA66767D539D}" dt="2022-04-26T15:29:49.082" v="231" actId="20577"/>
          <ac:spMkLst>
            <pc:docMk/>
            <pc:sldMk cId="2271012321" sldId="278"/>
            <ac:spMk id="5" creationId="{B172B4B5-C1B1-485D-84F6-888AD5840666}"/>
          </ac:spMkLst>
        </pc:spChg>
        <pc:spChg chg="add del mod">
          <ac:chgData name="Stephen Kent-Taylor" userId="S::sk636@cam.ac.uk::ed794b52-b629-4f3e-be07-f6575e0f126b" providerId="AD" clId="Web-{330CC5C4-9775-8A98-ED29-BA66767D539D}" dt="2022-04-26T15:30:07.083" v="236"/>
          <ac:spMkLst>
            <pc:docMk/>
            <pc:sldMk cId="2271012321" sldId="278"/>
            <ac:spMk id="7" creationId="{88C3F6CC-8AA9-29B2-5BB9-A68A67969DF1}"/>
          </ac:spMkLst>
        </pc:spChg>
        <pc:spChg chg="add del mod">
          <ac:chgData name="Stephen Kent-Taylor" userId="S::sk636@cam.ac.uk::ed794b52-b629-4f3e-be07-f6575e0f126b" providerId="AD" clId="Web-{330CC5C4-9775-8A98-ED29-BA66767D539D}" dt="2022-04-26T15:29:56.411" v="233"/>
          <ac:spMkLst>
            <pc:docMk/>
            <pc:sldMk cId="2271012321" sldId="278"/>
            <ac:spMk id="9" creationId="{49887621-1A1B-98BB-336A-3598B28CE965}"/>
          </ac:spMkLst>
        </pc:spChg>
        <pc:picChg chg="add mod modCrop">
          <ac:chgData name="Stephen Kent-Taylor" userId="S::sk636@cam.ac.uk::ed794b52-b629-4f3e-be07-f6575e0f126b" providerId="AD" clId="Web-{330CC5C4-9775-8A98-ED29-BA66767D539D}" dt="2022-04-26T15:32:28.164" v="251"/>
          <ac:picMkLst>
            <pc:docMk/>
            <pc:sldMk cId="2271012321" sldId="278"/>
            <ac:picMk id="6" creationId="{7AAC3395-547E-F4AC-3944-398F7D472F0B}"/>
          </ac:picMkLst>
        </pc:picChg>
        <pc:picChg chg="add mod">
          <ac:chgData name="Stephen Kent-Taylor" userId="S::sk636@cam.ac.uk::ed794b52-b629-4f3e-be07-f6575e0f126b" providerId="AD" clId="Web-{330CC5C4-9775-8A98-ED29-BA66767D539D}" dt="2022-04-26T15:31:31.678" v="249" actId="14100"/>
          <ac:picMkLst>
            <pc:docMk/>
            <pc:sldMk cId="2271012321" sldId="278"/>
            <ac:picMk id="10" creationId="{CDDA767E-7A6A-AE87-87AA-285C45D9CCAB}"/>
          </ac:picMkLst>
        </pc:picChg>
      </pc:sldChg>
      <pc:sldChg chg="addSp delSp modSp">
        <pc:chgData name="Stephen Kent-Taylor" userId="S::sk636@cam.ac.uk::ed794b52-b629-4f3e-be07-f6575e0f126b" providerId="AD" clId="Web-{330CC5C4-9775-8A98-ED29-BA66767D539D}" dt="2022-04-26T15:05:29.896" v="30" actId="20577"/>
        <pc:sldMkLst>
          <pc:docMk/>
          <pc:sldMk cId="3367511597" sldId="348"/>
        </pc:sldMkLst>
        <pc:spChg chg="mod">
          <ac:chgData name="Stephen Kent-Taylor" userId="S::sk636@cam.ac.uk::ed794b52-b629-4f3e-be07-f6575e0f126b" providerId="AD" clId="Web-{330CC5C4-9775-8A98-ED29-BA66767D539D}" dt="2022-04-26T15:05:29.896" v="30" actId="20577"/>
          <ac:spMkLst>
            <pc:docMk/>
            <pc:sldMk cId="3367511597" sldId="348"/>
            <ac:spMk id="3" creationId="{D287152E-FD02-BB75-2D00-325A4B545EE9}"/>
          </ac:spMkLst>
        </pc:spChg>
        <pc:picChg chg="add del mod">
          <ac:chgData name="Stephen Kent-Taylor" userId="S::sk636@cam.ac.uk::ed794b52-b629-4f3e-be07-f6575e0f126b" providerId="AD" clId="Web-{330CC5C4-9775-8A98-ED29-BA66767D539D}" dt="2022-04-26T15:05:03.286" v="21"/>
          <ac:picMkLst>
            <pc:docMk/>
            <pc:sldMk cId="3367511597" sldId="348"/>
            <ac:picMk id="5" creationId="{298A9C33-DBE1-E0A3-9E70-09C4A7CCB401}"/>
          </ac:picMkLst>
        </pc:picChg>
        <pc:picChg chg="add mod">
          <ac:chgData name="Stephen Kent-Taylor" userId="S::sk636@cam.ac.uk::ed794b52-b629-4f3e-be07-f6575e0f126b" providerId="AD" clId="Web-{330CC5C4-9775-8A98-ED29-BA66767D539D}" dt="2022-04-26T15:05:22.005" v="27" actId="1076"/>
          <ac:picMkLst>
            <pc:docMk/>
            <pc:sldMk cId="3367511597" sldId="348"/>
            <ac:picMk id="6" creationId="{E74A3215-5E29-A077-C3AC-D040F4C872DC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9:09.475" v="120"/>
        <pc:sldMkLst>
          <pc:docMk/>
          <pc:sldMk cId="3897129231" sldId="352"/>
        </pc:sldMkLst>
        <pc:picChg chg="add mod modCrop">
          <ac:chgData name="Stephen Kent-Taylor" userId="S::sk636@cam.ac.uk::ed794b52-b629-4f3e-be07-f6575e0f126b" providerId="AD" clId="Web-{330CC5C4-9775-8A98-ED29-BA66767D539D}" dt="2022-04-26T15:19:09.475" v="120"/>
          <ac:picMkLst>
            <pc:docMk/>
            <pc:sldMk cId="3897129231" sldId="352"/>
            <ac:picMk id="6" creationId="{DF7B8C61-DB1C-525A-6E26-414FAB1D0747}"/>
          </ac:picMkLst>
        </pc:picChg>
      </pc:sldChg>
      <pc:sldChg chg="addSp delSp modSp">
        <pc:chgData name="Stephen Kent-Taylor" userId="S::sk636@cam.ac.uk::ed794b52-b629-4f3e-be07-f6575e0f126b" providerId="AD" clId="Web-{330CC5C4-9775-8A98-ED29-BA66767D539D}" dt="2022-04-26T15:05:44.146" v="36" actId="20577"/>
        <pc:sldMkLst>
          <pc:docMk/>
          <pc:sldMk cId="2393233733" sldId="362"/>
        </pc:sldMkLst>
        <pc:spChg chg="mod">
          <ac:chgData name="Stephen Kent-Taylor" userId="S::sk636@cam.ac.uk::ed794b52-b629-4f3e-be07-f6575e0f126b" providerId="AD" clId="Web-{330CC5C4-9775-8A98-ED29-BA66767D539D}" dt="2022-04-26T15:05:44.146" v="36" actId="20577"/>
          <ac:spMkLst>
            <pc:docMk/>
            <pc:sldMk cId="2393233733" sldId="362"/>
            <ac:spMk id="3" creationId="{D287152E-FD02-BB75-2D00-325A4B545EE9}"/>
          </ac:spMkLst>
        </pc:spChg>
        <pc:picChg chg="add del mod">
          <ac:chgData name="Stephen Kent-Taylor" userId="S::sk636@cam.ac.uk::ed794b52-b629-4f3e-be07-f6575e0f126b" providerId="AD" clId="Web-{330CC5C4-9775-8A98-ED29-BA66767D539D}" dt="2022-04-26T15:03:06.471" v="7"/>
          <ac:picMkLst>
            <pc:docMk/>
            <pc:sldMk cId="2393233733" sldId="362"/>
            <ac:picMk id="5" creationId="{B815C75A-AF24-A155-A5E8-772A2B059397}"/>
          </ac:picMkLst>
        </pc:picChg>
        <pc:picChg chg="add del">
          <ac:chgData name="Stephen Kent-Taylor" userId="S::sk636@cam.ac.uk::ed794b52-b629-4f3e-be07-f6575e0f126b" providerId="AD" clId="Web-{330CC5C4-9775-8A98-ED29-BA66767D539D}" dt="2022-04-26T15:05:19.396" v="26"/>
          <ac:picMkLst>
            <pc:docMk/>
            <pc:sldMk cId="2393233733" sldId="362"/>
            <ac:picMk id="7" creationId="{BF698AC8-9ED0-850B-BDCA-ACE9FFEE52FD}"/>
          </ac:picMkLst>
        </pc:picChg>
        <pc:picChg chg="add">
          <ac:chgData name="Stephen Kent-Taylor" userId="S::sk636@cam.ac.uk::ed794b52-b629-4f3e-be07-f6575e0f126b" providerId="AD" clId="Web-{330CC5C4-9775-8A98-ED29-BA66767D539D}" dt="2022-04-26T15:05:34.661" v="31"/>
          <ac:picMkLst>
            <pc:docMk/>
            <pc:sldMk cId="2393233733" sldId="362"/>
            <ac:picMk id="9" creationId="{704280D6-7135-C6AF-148A-D6D9CAE149D0}"/>
          </ac:picMkLst>
        </pc:picChg>
      </pc:sldChg>
      <pc:sldChg chg="addSp delSp modSp">
        <pc:chgData name="Stephen Kent-Taylor" userId="S::sk636@cam.ac.uk::ed794b52-b629-4f3e-be07-f6575e0f126b" providerId="AD" clId="Web-{330CC5C4-9775-8A98-ED29-BA66767D539D}" dt="2022-04-26T15:06:00.428" v="40" actId="1076"/>
        <pc:sldMkLst>
          <pc:docMk/>
          <pc:sldMk cId="1623783956" sldId="363"/>
        </pc:sldMkLst>
        <pc:spChg chg="mod">
          <ac:chgData name="Stephen Kent-Taylor" userId="S::sk636@cam.ac.uk::ed794b52-b629-4f3e-be07-f6575e0f126b" providerId="AD" clId="Web-{330CC5C4-9775-8A98-ED29-BA66767D539D}" dt="2022-04-26T15:06:00.428" v="40" actId="1076"/>
          <ac:spMkLst>
            <pc:docMk/>
            <pc:sldMk cId="1623783956" sldId="363"/>
            <ac:spMk id="3" creationId="{D287152E-FD02-BB75-2D00-325A4B545EE9}"/>
          </ac:spMkLst>
        </pc:spChg>
        <pc:picChg chg="add del">
          <ac:chgData name="Stephen Kent-Taylor" userId="S::sk636@cam.ac.uk::ed794b52-b629-4f3e-be07-f6575e0f126b" providerId="AD" clId="Web-{330CC5C4-9775-8A98-ED29-BA66767D539D}" dt="2022-04-26T15:05:08.661" v="23"/>
          <ac:picMkLst>
            <pc:docMk/>
            <pc:sldMk cId="1623783956" sldId="363"/>
            <ac:picMk id="6" creationId="{8A1AAF5D-252D-E9D4-C88E-4C02D2E3B7E0}"/>
          </ac:picMkLst>
        </pc:picChg>
        <pc:picChg chg="add">
          <ac:chgData name="Stephen Kent-Taylor" userId="S::sk636@cam.ac.uk::ed794b52-b629-4f3e-be07-f6575e0f126b" providerId="AD" clId="Web-{330CC5C4-9775-8A98-ED29-BA66767D539D}" dt="2022-04-26T15:05:35.333" v="32"/>
          <ac:picMkLst>
            <pc:docMk/>
            <pc:sldMk cId="1623783956" sldId="363"/>
            <ac:picMk id="8" creationId="{A1B9A12E-9C8E-1AFD-10E4-168CC93D3A47}"/>
          </ac:picMkLst>
        </pc:picChg>
      </pc:sldChg>
      <pc:sldChg chg="addSp delSp modSp">
        <pc:chgData name="Stephen Kent-Taylor" userId="S::sk636@cam.ac.uk::ed794b52-b629-4f3e-be07-f6575e0f126b" providerId="AD" clId="Web-{330CC5C4-9775-8A98-ED29-BA66767D539D}" dt="2022-04-26T15:06:12.412" v="41" actId="20577"/>
        <pc:sldMkLst>
          <pc:docMk/>
          <pc:sldMk cId="4062390543" sldId="364"/>
        </pc:sldMkLst>
        <pc:spChg chg="mod">
          <ac:chgData name="Stephen Kent-Taylor" userId="S::sk636@cam.ac.uk::ed794b52-b629-4f3e-be07-f6575e0f126b" providerId="AD" clId="Web-{330CC5C4-9775-8A98-ED29-BA66767D539D}" dt="2022-04-26T15:06:12.412" v="41" actId="20577"/>
          <ac:spMkLst>
            <pc:docMk/>
            <pc:sldMk cId="4062390543" sldId="364"/>
            <ac:spMk id="3" creationId="{D287152E-FD02-BB75-2D00-325A4B545EE9}"/>
          </ac:spMkLst>
        </pc:spChg>
        <pc:picChg chg="add del">
          <ac:chgData name="Stephen Kent-Taylor" userId="S::sk636@cam.ac.uk::ed794b52-b629-4f3e-be07-f6575e0f126b" providerId="AD" clId="Web-{330CC5C4-9775-8A98-ED29-BA66767D539D}" dt="2022-04-26T15:05:10.473" v="24"/>
          <ac:picMkLst>
            <pc:docMk/>
            <pc:sldMk cId="4062390543" sldId="364"/>
            <ac:picMk id="6" creationId="{12B226C4-CDE8-11CD-F893-A9B4367E5592}"/>
          </ac:picMkLst>
        </pc:picChg>
        <pc:picChg chg="add">
          <ac:chgData name="Stephen Kent-Taylor" userId="S::sk636@cam.ac.uk::ed794b52-b629-4f3e-be07-f6575e0f126b" providerId="AD" clId="Web-{330CC5C4-9775-8A98-ED29-BA66767D539D}" dt="2022-04-26T15:05:36.599" v="33"/>
          <ac:picMkLst>
            <pc:docMk/>
            <pc:sldMk cId="4062390543" sldId="364"/>
            <ac:picMk id="8" creationId="{F66DC748-0687-4C64-84D9-2E08963081DB}"/>
          </ac:picMkLst>
        </pc:picChg>
      </pc:sldChg>
      <pc:sldChg chg="addSp delSp modSp">
        <pc:chgData name="Stephen Kent-Taylor" userId="S::sk636@cam.ac.uk::ed794b52-b629-4f3e-be07-f6575e0f126b" providerId="AD" clId="Web-{330CC5C4-9775-8A98-ED29-BA66767D539D}" dt="2022-04-26T15:05:37.521" v="34"/>
        <pc:sldMkLst>
          <pc:docMk/>
          <pc:sldMk cId="3452641615" sldId="365"/>
        </pc:sldMkLst>
        <pc:spChg chg="mod">
          <ac:chgData name="Stephen Kent-Taylor" userId="S::sk636@cam.ac.uk::ed794b52-b629-4f3e-be07-f6575e0f126b" providerId="AD" clId="Web-{330CC5C4-9775-8A98-ED29-BA66767D539D}" dt="2022-04-26T15:04:12.222" v="18" actId="20577"/>
          <ac:spMkLst>
            <pc:docMk/>
            <pc:sldMk cId="3452641615" sldId="365"/>
            <ac:spMk id="3" creationId="{D287152E-FD02-BB75-2D00-325A4B545EE9}"/>
          </ac:spMkLst>
        </pc:spChg>
        <pc:picChg chg="add del">
          <ac:chgData name="Stephen Kent-Taylor" userId="S::sk636@cam.ac.uk::ed794b52-b629-4f3e-be07-f6575e0f126b" providerId="AD" clId="Web-{330CC5C4-9775-8A98-ED29-BA66767D539D}" dt="2022-04-26T15:05:13.505" v="25"/>
          <ac:picMkLst>
            <pc:docMk/>
            <pc:sldMk cId="3452641615" sldId="365"/>
            <ac:picMk id="6" creationId="{1F3AE01D-3947-D696-CB68-716040B1C61B}"/>
          </ac:picMkLst>
        </pc:picChg>
        <pc:picChg chg="add">
          <ac:chgData name="Stephen Kent-Taylor" userId="S::sk636@cam.ac.uk::ed794b52-b629-4f3e-be07-f6575e0f126b" providerId="AD" clId="Web-{330CC5C4-9775-8A98-ED29-BA66767D539D}" dt="2022-04-26T15:05:37.521" v="34"/>
          <ac:picMkLst>
            <pc:docMk/>
            <pc:sldMk cId="3452641615" sldId="365"/>
            <ac:picMk id="8" creationId="{5FBDC695-A7A1-DB53-675B-DE3981F21FF9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08:56.478" v="56" actId="14100"/>
        <pc:sldMkLst>
          <pc:docMk/>
          <pc:sldMk cId="1668075303" sldId="366"/>
        </pc:sldMkLst>
        <pc:spChg chg="mod">
          <ac:chgData name="Stephen Kent-Taylor" userId="S::sk636@cam.ac.uk::ed794b52-b629-4f3e-be07-f6575e0f126b" providerId="AD" clId="Web-{330CC5C4-9775-8A98-ED29-BA66767D539D}" dt="2022-04-26T15:08:56.478" v="56" actId="14100"/>
          <ac:spMkLst>
            <pc:docMk/>
            <pc:sldMk cId="1668075303" sldId="366"/>
            <ac:spMk id="6" creationId="{5BBDAA27-EA86-4021-AE00-43E66E805A4C}"/>
          </ac:spMkLst>
        </pc:spChg>
        <pc:picChg chg="add mod modCrop">
          <ac:chgData name="Stephen Kent-Taylor" userId="S::sk636@cam.ac.uk::ed794b52-b629-4f3e-be07-f6575e0f126b" providerId="AD" clId="Web-{330CC5C4-9775-8A98-ED29-BA66767D539D}" dt="2022-04-26T15:08:40.556" v="47" actId="1076"/>
          <ac:picMkLst>
            <pc:docMk/>
            <pc:sldMk cId="1668075303" sldId="366"/>
            <ac:picMk id="2" creationId="{48DCA988-EDE4-F23C-D404-276AE4E542A9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09:14.416" v="61" actId="14100"/>
        <pc:sldMkLst>
          <pc:docMk/>
          <pc:sldMk cId="3743432448" sldId="367"/>
        </pc:sldMkLst>
        <pc:picChg chg="add mod modCrop">
          <ac:chgData name="Stephen Kent-Taylor" userId="S::sk636@cam.ac.uk::ed794b52-b629-4f3e-be07-f6575e0f126b" providerId="AD" clId="Web-{330CC5C4-9775-8A98-ED29-BA66767D539D}" dt="2022-04-26T15:09:14.416" v="61" actId="14100"/>
          <ac:picMkLst>
            <pc:docMk/>
            <pc:sldMk cId="3743432448" sldId="367"/>
            <ac:picMk id="2" creationId="{3E40725E-4BC1-AFF3-D201-AED095FCD834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3:48.609" v="92" actId="14100"/>
        <pc:sldMkLst>
          <pc:docMk/>
          <pc:sldMk cId="3529900338" sldId="368"/>
        </pc:sldMkLst>
        <pc:spChg chg="mod">
          <ac:chgData name="Stephen Kent-Taylor" userId="S::sk636@cam.ac.uk::ed794b52-b629-4f3e-be07-f6575e0f126b" providerId="AD" clId="Web-{330CC5C4-9775-8A98-ED29-BA66767D539D}" dt="2022-04-26T15:12:44.936" v="86" actId="20577"/>
          <ac:spMkLst>
            <pc:docMk/>
            <pc:sldMk cId="3529900338" sldId="368"/>
            <ac:spMk id="6" creationId="{5BBDAA27-EA86-4021-AE00-43E66E805A4C}"/>
          </ac:spMkLst>
        </pc:spChg>
        <pc:picChg chg="add mod modCrop">
          <ac:chgData name="Stephen Kent-Taylor" userId="S::sk636@cam.ac.uk::ed794b52-b629-4f3e-be07-f6575e0f126b" providerId="AD" clId="Web-{330CC5C4-9775-8A98-ED29-BA66767D539D}" dt="2022-04-26T15:13:48.609" v="92" actId="14100"/>
          <ac:picMkLst>
            <pc:docMk/>
            <pc:sldMk cId="3529900338" sldId="368"/>
            <ac:picMk id="2" creationId="{6665C654-1439-79EB-A35D-1581BF4A52F3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5:58.815" v="96" actId="14100"/>
        <pc:sldMkLst>
          <pc:docMk/>
          <pc:sldMk cId="2276951728" sldId="369"/>
        </pc:sldMkLst>
        <pc:picChg chg="add mod">
          <ac:chgData name="Stephen Kent-Taylor" userId="S::sk636@cam.ac.uk::ed794b52-b629-4f3e-be07-f6575e0f126b" providerId="AD" clId="Web-{330CC5C4-9775-8A98-ED29-BA66767D539D}" dt="2022-04-26T15:15:58.815" v="96" actId="14100"/>
          <ac:picMkLst>
            <pc:docMk/>
            <pc:sldMk cId="2276951728" sldId="369"/>
            <ac:picMk id="2" creationId="{8B3293AE-CFD7-487B-C143-39E69C8BA5DC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6:13.300" v="99" actId="14100"/>
        <pc:sldMkLst>
          <pc:docMk/>
          <pc:sldMk cId="336065507" sldId="370"/>
        </pc:sldMkLst>
        <pc:spChg chg="mod">
          <ac:chgData name="Stephen Kent-Taylor" userId="S::sk636@cam.ac.uk::ed794b52-b629-4f3e-be07-f6575e0f126b" providerId="AD" clId="Web-{330CC5C4-9775-8A98-ED29-BA66767D539D}" dt="2022-04-26T15:16:13.300" v="99" actId="14100"/>
          <ac:spMkLst>
            <pc:docMk/>
            <pc:sldMk cId="336065507" sldId="370"/>
            <ac:spMk id="6" creationId="{5BBDAA27-EA86-4021-AE00-43E66E805A4C}"/>
          </ac:spMkLst>
        </pc:spChg>
        <pc:picChg chg="add">
          <ac:chgData name="Stephen Kent-Taylor" userId="S::sk636@cam.ac.uk::ed794b52-b629-4f3e-be07-f6575e0f126b" providerId="AD" clId="Web-{330CC5C4-9775-8A98-ED29-BA66767D539D}" dt="2022-04-26T15:16:03.784" v="97"/>
          <ac:picMkLst>
            <pc:docMk/>
            <pc:sldMk cId="336065507" sldId="370"/>
            <ac:picMk id="2" creationId="{EC3A8B40-87F2-87B7-B938-239782E7D918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6:39.019" v="103" actId="20577"/>
        <pc:sldMkLst>
          <pc:docMk/>
          <pc:sldMk cId="2360683321" sldId="371"/>
        </pc:sldMkLst>
        <pc:spChg chg="mod">
          <ac:chgData name="Stephen Kent-Taylor" userId="S::sk636@cam.ac.uk::ed794b52-b629-4f3e-be07-f6575e0f126b" providerId="AD" clId="Web-{330CC5C4-9775-8A98-ED29-BA66767D539D}" dt="2022-04-26T15:16:39.019" v="103" actId="20577"/>
          <ac:spMkLst>
            <pc:docMk/>
            <pc:sldMk cId="2360683321" sldId="371"/>
            <ac:spMk id="6" creationId="{5BBDAA27-EA86-4021-AE00-43E66E805A4C}"/>
          </ac:spMkLst>
        </pc:spChg>
        <pc:picChg chg="add">
          <ac:chgData name="Stephen Kent-Taylor" userId="S::sk636@cam.ac.uk::ed794b52-b629-4f3e-be07-f6575e0f126b" providerId="AD" clId="Web-{330CC5C4-9775-8A98-ED29-BA66767D539D}" dt="2022-04-26T15:16:23.378" v="100"/>
          <ac:picMkLst>
            <pc:docMk/>
            <pc:sldMk cId="2360683321" sldId="371"/>
            <ac:picMk id="2" creationId="{B90D529A-974C-77E0-D0E3-A5C8297E560F}"/>
          </ac:picMkLst>
        </pc:picChg>
      </pc:sldChg>
      <pc:sldChg chg="addSp modSp">
        <pc:chgData name="Stephen Kent-Taylor" userId="S::sk636@cam.ac.uk::ed794b52-b629-4f3e-be07-f6575e0f126b" providerId="AD" clId="Web-{330CC5C4-9775-8A98-ED29-BA66767D539D}" dt="2022-04-26T15:16:52.879" v="108" actId="20577"/>
        <pc:sldMkLst>
          <pc:docMk/>
          <pc:sldMk cId="3426799388" sldId="372"/>
        </pc:sldMkLst>
        <pc:spChg chg="mod">
          <ac:chgData name="Stephen Kent-Taylor" userId="S::sk636@cam.ac.uk::ed794b52-b629-4f3e-be07-f6575e0f126b" providerId="AD" clId="Web-{330CC5C4-9775-8A98-ED29-BA66767D539D}" dt="2022-04-26T15:16:52.879" v="108" actId="20577"/>
          <ac:spMkLst>
            <pc:docMk/>
            <pc:sldMk cId="3426799388" sldId="372"/>
            <ac:spMk id="6" creationId="{5BBDAA27-EA86-4021-AE00-43E66E805A4C}"/>
          </ac:spMkLst>
        </pc:spChg>
        <pc:picChg chg="add">
          <ac:chgData name="Stephen Kent-Taylor" userId="S::sk636@cam.ac.uk::ed794b52-b629-4f3e-be07-f6575e0f126b" providerId="AD" clId="Web-{330CC5C4-9775-8A98-ED29-BA66767D539D}" dt="2022-04-26T15:16:41.175" v="104"/>
          <ac:picMkLst>
            <pc:docMk/>
            <pc:sldMk cId="3426799388" sldId="372"/>
            <ac:picMk id="2" creationId="{08E89F98-5B9E-19A3-878A-F0A056022B83}"/>
          </ac:picMkLst>
        </pc:picChg>
      </pc:sldChg>
      <pc:sldChg chg="modSp">
        <pc:chgData name="Stephen Kent-Taylor" userId="S::sk636@cam.ac.uk::ed794b52-b629-4f3e-be07-f6575e0f126b" providerId="AD" clId="Web-{330CC5C4-9775-8A98-ED29-BA66767D539D}" dt="2022-04-26T15:26:32.266" v="176" actId="20577"/>
        <pc:sldMkLst>
          <pc:docMk/>
          <pc:sldMk cId="129761597" sldId="373"/>
        </pc:sldMkLst>
        <pc:spChg chg="mod">
          <ac:chgData name="Stephen Kent-Taylor" userId="S::sk636@cam.ac.uk::ed794b52-b629-4f3e-be07-f6575e0f126b" providerId="AD" clId="Web-{330CC5C4-9775-8A98-ED29-BA66767D539D}" dt="2022-04-26T15:26:32.266" v="176" actId="20577"/>
          <ac:spMkLst>
            <pc:docMk/>
            <pc:sldMk cId="129761597" sldId="373"/>
            <ac:spMk id="3074" creationId="{00000000-0000-0000-0000-000000000000}"/>
          </ac:spMkLst>
        </pc:spChg>
      </pc:sldChg>
      <pc:sldChg chg="modSp">
        <pc:chgData name="Stephen Kent-Taylor" userId="S::sk636@cam.ac.uk::ed794b52-b629-4f3e-be07-f6575e0f126b" providerId="AD" clId="Web-{330CC5C4-9775-8A98-ED29-BA66767D539D}" dt="2022-04-26T15:27:58.314" v="207" actId="20577"/>
        <pc:sldMkLst>
          <pc:docMk/>
          <pc:sldMk cId="4235442474" sldId="374"/>
        </pc:sldMkLst>
        <pc:spChg chg="mod">
          <ac:chgData name="Stephen Kent-Taylor" userId="S::sk636@cam.ac.uk::ed794b52-b629-4f3e-be07-f6575e0f126b" providerId="AD" clId="Web-{330CC5C4-9775-8A98-ED29-BA66767D539D}" dt="2022-04-26T15:27:58.314" v="207" actId="20577"/>
          <ac:spMkLst>
            <pc:docMk/>
            <pc:sldMk cId="4235442474" sldId="374"/>
            <ac:spMk id="3" creationId="{00000000-0000-0000-0000-000000000000}"/>
          </ac:spMkLst>
        </pc:spChg>
      </pc:sldChg>
      <pc:sldChg chg="addSp delSp modSp">
        <pc:chgData name="Stephen Kent-Taylor" userId="S::sk636@cam.ac.uk::ed794b52-b629-4f3e-be07-f6575e0f126b" providerId="AD" clId="Web-{330CC5C4-9775-8A98-ED29-BA66767D539D}" dt="2022-04-26T15:25:23.639" v="155" actId="14100"/>
        <pc:sldMkLst>
          <pc:docMk/>
          <pc:sldMk cId="3584133676" sldId="375"/>
        </pc:sldMkLst>
        <pc:spChg chg="mod">
          <ac:chgData name="Stephen Kent-Taylor" userId="S::sk636@cam.ac.uk::ed794b52-b629-4f3e-be07-f6575e0f126b" providerId="AD" clId="Web-{330CC5C4-9775-8A98-ED29-BA66767D539D}" dt="2022-04-26T15:21:55.291" v="128" actId="20577"/>
          <ac:spMkLst>
            <pc:docMk/>
            <pc:sldMk cId="3584133676" sldId="375"/>
            <ac:spMk id="2" creationId="{00000000-0000-0000-0000-000000000000}"/>
          </ac:spMkLst>
        </pc:spChg>
        <pc:spChg chg="mod">
          <ac:chgData name="Stephen Kent-Taylor" userId="S::sk636@cam.ac.uk::ed794b52-b629-4f3e-be07-f6575e0f126b" providerId="AD" clId="Web-{330CC5C4-9775-8A98-ED29-BA66767D539D}" dt="2022-04-26T15:25:23.639" v="155" actId="14100"/>
          <ac:spMkLst>
            <pc:docMk/>
            <pc:sldMk cId="3584133676" sldId="375"/>
            <ac:spMk id="3" creationId="{00000000-0000-0000-0000-000000000000}"/>
          </ac:spMkLst>
        </pc:spChg>
        <pc:picChg chg="add del mod">
          <ac:chgData name="Stephen Kent-Taylor" userId="S::sk636@cam.ac.uk::ed794b52-b629-4f3e-be07-f6575e0f126b" providerId="AD" clId="Web-{330CC5C4-9775-8A98-ED29-BA66767D539D}" dt="2022-04-26T15:24:11.294" v="140"/>
          <ac:picMkLst>
            <pc:docMk/>
            <pc:sldMk cId="3584133676" sldId="375"/>
            <ac:picMk id="4" creationId="{D6EBD00C-9423-6243-51FD-8C355FA2A774}"/>
          </ac:picMkLst>
        </pc:picChg>
        <pc:picChg chg="add mod">
          <ac:chgData name="Stephen Kent-Taylor" userId="S::sk636@cam.ac.uk::ed794b52-b629-4f3e-be07-f6575e0f126b" providerId="AD" clId="Web-{330CC5C4-9775-8A98-ED29-BA66767D539D}" dt="2022-04-26T15:24:44.092" v="143" actId="14100"/>
          <ac:picMkLst>
            <pc:docMk/>
            <pc:sldMk cId="3584133676" sldId="375"/>
            <ac:picMk id="5" creationId="{27AE2E3E-83E6-8305-8FCD-3D69BD546823}"/>
          </ac:picMkLst>
        </pc:picChg>
      </pc:sldChg>
      <pc:sldChg chg="modSp add replId">
        <pc:chgData name="Stephen Kent-Taylor" userId="S::sk636@cam.ac.uk::ed794b52-b629-4f3e-be07-f6575e0f126b" providerId="AD" clId="Web-{330CC5C4-9775-8A98-ED29-BA66767D539D}" dt="2022-04-26T15:27:26.017" v="186" actId="20577"/>
        <pc:sldMkLst>
          <pc:docMk/>
          <pc:sldMk cId="2011313992" sldId="376"/>
        </pc:sldMkLst>
        <pc:spChg chg="mod">
          <ac:chgData name="Stephen Kent-Taylor" userId="S::sk636@cam.ac.uk::ed794b52-b629-4f3e-be07-f6575e0f126b" providerId="AD" clId="Web-{330CC5C4-9775-8A98-ED29-BA66767D539D}" dt="2022-04-26T15:27:26.017" v="186" actId="20577"/>
          <ac:spMkLst>
            <pc:docMk/>
            <pc:sldMk cId="2011313992" sldId="376"/>
            <ac:spMk id="3" creationId="{00000000-0000-0000-0000-000000000000}"/>
          </ac:spMkLst>
        </pc:spChg>
      </pc:sldChg>
      <pc:sldChg chg="add replId">
        <pc:chgData name="Stephen Kent-Taylor" userId="S::sk636@cam.ac.uk::ed794b52-b629-4f3e-be07-f6575e0f126b" providerId="AD" clId="Web-{330CC5C4-9775-8A98-ED29-BA66767D539D}" dt="2022-04-26T15:29:03.519" v="208"/>
        <pc:sldMkLst>
          <pc:docMk/>
          <pc:sldMk cId="3166644028" sldId="377"/>
        </pc:sldMkLst>
      </pc:sldChg>
      <pc:sldChg chg="addSp delSp modSp add replId">
        <pc:chgData name="Stephen Kent-Taylor" userId="S::sk636@cam.ac.uk::ed794b52-b629-4f3e-be07-f6575e0f126b" providerId="AD" clId="Web-{330CC5C4-9775-8A98-ED29-BA66767D539D}" dt="2022-04-26T15:34:46.338" v="268" actId="1076"/>
        <pc:sldMkLst>
          <pc:docMk/>
          <pc:sldMk cId="2050881687" sldId="378"/>
        </pc:sldMkLst>
        <pc:picChg chg="add del mod">
          <ac:chgData name="Stephen Kent-Taylor" userId="S::sk636@cam.ac.uk::ed794b52-b629-4f3e-be07-f6575e0f126b" providerId="AD" clId="Web-{330CC5C4-9775-8A98-ED29-BA66767D539D}" dt="2022-04-26T15:34:12.150" v="264"/>
          <ac:picMkLst>
            <pc:docMk/>
            <pc:sldMk cId="2050881687" sldId="378"/>
            <ac:picMk id="4" creationId="{5929C3FE-D1E3-2E8F-37DC-B814907DDB41}"/>
          </ac:picMkLst>
        </pc:picChg>
        <pc:picChg chg="del">
          <ac:chgData name="Stephen Kent-Taylor" userId="S::sk636@cam.ac.uk::ed794b52-b629-4f3e-be07-f6575e0f126b" providerId="AD" clId="Web-{330CC5C4-9775-8A98-ED29-BA66767D539D}" dt="2022-04-26T15:33:40.025" v="255"/>
          <ac:picMkLst>
            <pc:docMk/>
            <pc:sldMk cId="2050881687" sldId="378"/>
            <ac:picMk id="6" creationId="{7AAC3395-547E-F4AC-3944-398F7D472F0B}"/>
          </ac:picMkLst>
        </pc:picChg>
        <pc:picChg chg="add mod">
          <ac:chgData name="Stephen Kent-Taylor" userId="S::sk636@cam.ac.uk::ed794b52-b629-4f3e-be07-f6575e0f126b" providerId="AD" clId="Web-{330CC5C4-9775-8A98-ED29-BA66767D539D}" dt="2022-04-26T15:34:46.338" v="268" actId="1076"/>
          <ac:picMkLst>
            <pc:docMk/>
            <pc:sldMk cId="2050881687" sldId="378"/>
            <ac:picMk id="7" creationId="{85051C49-1A1B-9629-9962-353F789DBA18}"/>
          </ac:picMkLst>
        </pc:picChg>
        <pc:picChg chg="del">
          <ac:chgData name="Stephen Kent-Taylor" userId="S::sk636@cam.ac.uk::ed794b52-b629-4f3e-be07-f6575e0f126b" providerId="AD" clId="Web-{330CC5C4-9775-8A98-ED29-BA66767D539D}" dt="2022-04-26T15:33:39.446" v="254"/>
          <ac:picMkLst>
            <pc:docMk/>
            <pc:sldMk cId="2050881687" sldId="378"/>
            <ac:picMk id="10" creationId="{CDDA767E-7A6A-AE87-87AA-285C45D9CCAB}"/>
          </ac:picMkLst>
        </pc:picChg>
      </pc:sldChg>
    </pc:docChg>
  </pc:docChgLst>
  <pc:docChgLst>
    <pc:chgData name="Fulvia Carotenuto" userId="S::fc438@cam.ac.uk::a3f3b23a-a176-4c53-bc63-f4ef6916b29b" providerId="AD" clId="Web-{29B6D9CF-909D-74B8-0E8F-BB4416606D9A}"/>
    <pc:docChg chg="delSld">
      <pc:chgData name="Fulvia Carotenuto" userId="S::fc438@cam.ac.uk::a3f3b23a-a176-4c53-bc63-f4ef6916b29b" providerId="AD" clId="Web-{29B6D9CF-909D-74B8-0E8F-BB4416606D9A}" dt="2022-04-25T07:24:33.162" v="0"/>
      <pc:docMkLst>
        <pc:docMk/>
      </pc:docMkLst>
      <pc:sldChg chg="del">
        <pc:chgData name="Fulvia Carotenuto" userId="S::fc438@cam.ac.uk::a3f3b23a-a176-4c53-bc63-f4ef6916b29b" providerId="AD" clId="Web-{29B6D9CF-909D-74B8-0E8F-BB4416606D9A}" dt="2022-04-25T07:24:33.162" v="0"/>
        <pc:sldMkLst>
          <pc:docMk/>
          <pc:sldMk cId="301096176" sldId="347"/>
        </pc:sldMkLst>
      </pc:sldChg>
    </pc:docChg>
  </pc:docChgLst>
  <pc:docChgLst>
    <pc:chgData name="Chris Patten" userId="S::cp257@cam.ac.uk::969da5fe-325f-444d-ae88-f0625bb89995" providerId="AD" clId="Web-{DE082D6B-CBBC-4768-95C7-55ADF37F2B7F}"/>
    <pc:docChg chg="addSld modSld">
      <pc:chgData name="Chris Patten" userId="S::cp257@cam.ac.uk::969da5fe-325f-444d-ae88-f0625bb89995" providerId="AD" clId="Web-{DE082D6B-CBBC-4768-95C7-55ADF37F2B7F}" dt="2022-04-27T07:51:48.422" v="114" actId="20577"/>
      <pc:docMkLst>
        <pc:docMk/>
      </pc:docMkLst>
      <pc:sldChg chg="addSp delSp modSp new mod modClrScheme chgLayout">
        <pc:chgData name="Chris Patten" userId="S::cp257@cam.ac.uk::969da5fe-325f-444d-ae88-f0625bb89995" providerId="AD" clId="Web-{DE082D6B-CBBC-4768-95C7-55ADF37F2B7F}" dt="2022-04-27T07:51:48.422" v="114" actId="20577"/>
        <pc:sldMkLst>
          <pc:docMk/>
          <pc:sldMk cId="933109589" sldId="380"/>
        </pc:sldMkLst>
        <pc:spChg chg="mod">
          <ac:chgData name="Chris Patten" userId="S::cp257@cam.ac.uk::969da5fe-325f-444d-ae88-f0625bb89995" providerId="AD" clId="Web-{DE082D6B-CBBC-4768-95C7-55ADF37F2B7F}" dt="2022-04-27T07:38:24.168" v="47"/>
          <ac:spMkLst>
            <pc:docMk/>
            <pc:sldMk cId="933109589" sldId="380"/>
            <ac:spMk id="2" creationId="{12285A6A-7026-4237-5130-1C5711C8BC57}"/>
          </ac:spMkLst>
        </pc:spChg>
        <pc:spChg chg="del">
          <ac:chgData name="Chris Patten" userId="S::cp257@cam.ac.uk::969da5fe-325f-444d-ae88-f0625bb89995" providerId="AD" clId="Web-{DE082D6B-CBBC-4768-95C7-55ADF37F2B7F}" dt="2022-04-27T07:36:50.119" v="5"/>
          <ac:spMkLst>
            <pc:docMk/>
            <pc:sldMk cId="933109589" sldId="380"/>
            <ac:spMk id="3" creationId="{BC3836E3-0983-8E41-F8C0-6D2944EDDFE4}"/>
          </ac:spMkLst>
        </pc:spChg>
        <pc:spChg chg="add mod">
          <ac:chgData name="Chris Patten" userId="S::cp257@cam.ac.uk::969da5fe-325f-444d-ae88-f0625bb89995" providerId="AD" clId="Web-{DE082D6B-CBBC-4768-95C7-55ADF37F2B7F}" dt="2022-04-27T07:51:48.422" v="114" actId="20577"/>
          <ac:spMkLst>
            <pc:docMk/>
            <pc:sldMk cId="933109589" sldId="380"/>
            <ac:spMk id="5" creationId="{568FDB9C-C2D0-769C-6E8C-7572E05C4FDC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15.261" v="36"/>
          <ac:spMkLst>
            <pc:docMk/>
            <pc:sldMk cId="933109589" sldId="380"/>
            <ac:spMk id="10" creationId="{2038B1F9-BEA2-70C8-2895-DF634593E99A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16.652" v="38"/>
          <ac:spMkLst>
            <pc:docMk/>
            <pc:sldMk cId="933109589" sldId="380"/>
            <ac:spMk id="12" creationId="{2CA8FD5A-E757-AB89-0991-5D1829B76A5A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18.636" v="40"/>
          <ac:spMkLst>
            <pc:docMk/>
            <pc:sldMk cId="933109589" sldId="380"/>
            <ac:spMk id="14" creationId="{FF45FFC8-82CC-3A99-ACC0-022F59DB8C13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19.527" v="42"/>
          <ac:spMkLst>
            <pc:docMk/>
            <pc:sldMk cId="933109589" sldId="380"/>
            <ac:spMk id="16" creationId="{87D0B8BE-211C-A984-36B6-A66489E006AB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22.074" v="44"/>
          <ac:spMkLst>
            <pc:docMk/>
            <pc:sldMk cId="933109589" sldId="380"/>
            <ac:spMk id="18" creationId="{333B89C8-E1AE-EDE8-51F8-59931B3EEA13}"/>
          </ac:spMkLst>
        </pc:spChg>
        <pc:spChg chg="add del mod">
          <ac:chgData name="Chris Patten" userId="S::cp257@cam.ac.uk::969da5fe-325f-444d-ae88-f0625bb89995" providerId="AD" clId="Web-{DE082D6B-CBBC-4768-95C7-55ADF37F2B7F}" dt="2022-04-27T07:38:24.168" v="46"/>
          <ac:spMkLst>
            <pc:docMk/>
            <pc:sldMk cId="933109589" sldId="380"/>
            <ac:spMk id="20" creationId="{BFA81BBF-A574-C94A-13D0-7167D8CDA618}"/>
          </ac:spMkLst>
        </pc:spChg>
        <pc:spChg chg="add mod">
          <ac:chgData name="Chris Patten" userId="S::cp257@cam.ac.uk::969da5fe-325f-444d-ae88-f0625bb89995" providerId="AD" clId="Web-{DE082D6B-CBBC-4768-95C7-55ADF37F2B7F}" dt="2022-04-27T07:38:24.168" v="47"/>
          <ac:spMkLst>
            <pc:docMk/>
            <pc:sldMk cId="933109589" sldId="380"/>
            <ac:spMk id="22" creationId="{2038B1F9-BEA2-70C8-2895-DF634593E99A}"/>
          </ac:spMkLst>
        </pc:spChg>
        <pc:picChg chg="add mod ord modCrop">
          <ac:chgData name="Chris Patten" userId="S::cp257@cam.ac.uk::969da5fe-325f-444d-ae88-f0625bb89995" providerId="AD" clId="Web-{DE082D6B-CBBC-4768-95C7-55ADF37F2B7F}" dt="2022-04-27T07:38:34.637" v="49"/>
          <ac:picMkLst>
            <pc:docMk/>
            <pc:sldMk cId="933109589" sldId="380"/>
            <ac:picMk id="4" creationId="{D91A9BB1-C414-D0F8-AC75-3A18122F8488}"/>
          </ac:picMkLst>
        </pc:picChg>
        <pc:picChg chg="add del mod">
          <ac:chgData name="Chris Patten" userId="S::cp257@cam.ac.uk::969da5fe-325f-444d-ae88-f0625bb89995" providerId="AD" clId="Web-{DE082D6B-CBBC-4768-95C7-55ADF37F2B7F}" dt="2022-04-27T07:43:53.410" v="74"/>
          <ac:picMkLst>
            <pc:docMk/>
            <pc:sldMk cId="933109589" sldId="380"/>
            <ac:picMk id="6" creationId="{E57D67F9-DAC3-D44F-E4EC-888037DC2A88}"/>
          </ac:picMkLst>
        </pc:picChg>
        <pc:picChg chg="add mod">
          <ac:chgData name="Chris Patten" userId="S::cp257@cam.ac.uk::969da5fe-325f-444d-ae88-f0625bb89995" providerId="AD" clId="Web-{DE082D6B-CBBC-4768-95C7-55ADF37F2B7F}" dt="2022-04-27T07:43:46.504" v="73" actId="14100"/>
          <ac:picMkLst>
            <pc:docMk/>
            <pc:sldMk cId="933109589" sldId="380"/>
            <ac:picMk id="7" creationId="{0B2495F6-7B66-B0AE-1D0C-CB74F479AC42}"/>
          </ac:picMkLst>
        </pc:picChg>
        <pc:picChg chg="add mod">
          <ac:chgData name="Chris Patten" userId="S::cp257@cam.ac.uk::969da5fe-325f-444d-ae88-f0625bb89995" providerId="AD" clId="Web-{DE082D6B-CBBC-4768-95C7-55ADF37F2B7F}" dt="2022-04-27T07:41:58.923" v="59" actId="1076"/>
          <ac:picMkLst>
            <pc:docMk/>
            <pc:sldMk cId="933109589" sldId="380"/>
            <ac:picMk id="8" creationId="{70672E6F-BE2F-7DF8-3695-70EF02AD4744}"/>
          </ac:picMkLst>
        </pc:picChg>
        <pc:picChg chg="add mod modCrop">
          <ac:chgData name="Chris Patten" userId="S::cp257@cam.ac.uk::969da5fe-325f-444d-ae88-f0625bb89995" providerId="AD" clId="Web-{DE082D6B-CBBC-4768-95C7-55ADF37F2B7F}" dt="2022-04-27T07:43:35.425" v="71" actId="14100"/>
          <ac:picMkLst>
            <pc:docMk/>
            <pc:sldMk cId="933109589" sldId="380"/>
            <ac:picMk id="9" creationId="{5594AB2A-A588-C047-D99C-5270A74C71E1}"/>
          </ac:picMkLst>
        </pc:picChg>
        <pc:picChg chg="add mod">
          <ac:chgData name="Chris Patten" userId="S::cp257@cam.ac.uk::969da5fe-325f-444d-ae88-f0625bb89995" providerId="AD" clId="Web-{DE082D6B-CBBC-4768-95C7-55ADF37F2B7F}" dt="2022-04-27T07:46:45.852" v="85" actId="14100"/>
          <ac:picMkLst>
            <pc:docMk/>
            <pc:sldMk cId="933109589" sldId="380"/>
            <ac:picMk id="11" creationId="{E9F86422-ABE1-A9E0-3A00-65A30645F363}"/>
          </ac:picMkLst>
        </pc:picChg>
        <pc:picChg chg="add mod">
          <ac:chgData name="Chris Patten" userId="S::cp257@cam.ac.uk::969da5fe-325f-444d-ae88-f0625bb89995" providerId="AD" clId="Web-{DE082D6B-CBBC-4768-95C7-55ADF37F2B7F}" dt="2022-04-27T07:46:57.899" v="88" actId="1076"/>
          <ac:picMkLst>
            <pc:docMk/>
            <pc:sldMk cId="933109589" sldId="380"/>
            <ac:picMk id="13" creationId="{1BA83E37-82D7-2D16-D828-B0F92ACC2813}"/>
          </ac:picMkLst>
        </pc:picChg>
        <pc:picChg chg="add mod">
          <ac:chgData name="Chris Patten" userId="S::cp257@cam.ac.uk::969da5fe-325f-444d-ae88-f0625bb89995" providerId="AD" clId="Web-{DE082D6B-CBBC-4768-95C7-55ADF37F2B7F}" dt="2022-04-27T07:47:49.369" v="95" actId="14100"/>
          <ac:picMkLst>
            <pc:docMk/>
            <pc:sldMk cId="933109589" sldId="380"/>
            <ac:picMk id="15" creationId="{D5ED0132-3CD5-66B0-D6A9-BF0EECC45FD5}"/>
          </ac:picMkLst>
        </pc:picChg>
        <pc:picChg chg="add del mod">
          <ac:chgData name="Chris Patten" userId="S::cp257@cam.ac.uk::969da5fe-325f-444d-ae88-f0625bb89995" providerId="AD" clId="Web-{DE082D6B-CBBC-4768-95C7-55ADF37F2B7F}" dt="2022-04-27T07:51:13.687" v="107"/>
          <ac:picMkLst>
            <pc:docMk/>
            <pc:sldMk cId="933109589" sldId="380"/>
            <ac:picMk id="17" creationId="{B76C3344-47C8-324F-6E50-5B257E2BAD0E}"/>
          </ac:picMkLst>
        </pc:picChg>
        <pc:picChg chg="add mod modCrop">
          <ac:chgData name="Chris Patten" userId="S::cp257@cam.ac.uk::969da5fe-325f-444d-ae88-f0625bb89995" providerId="AD" clId="Web-{DE082D6B-CBBC-4768-95C7-55ADF37F2B7F}" dt="2022-04-27T07:51:12.452" v="106" actId="1076"/>
          <ac:picMkLst>
            <pc:docMk/>
            <pc:sldMk cId="933109589" sldId="380"/>
            <ac:picMk id="19" creationId="{D932E566-17EF-E272-2EB3-F0CD1D82FDFF}"/>
          </ac:picMkLst>
        </pc:picChg>
      </pc:sldChg>
    </pc:docChg>
  </pc:docChgLst>
  <pc:docChgLst>
    <pc:chgData name="Stephen Kent-Taylor" userId="S::sk636@cam.ac.uk::ed794b52-b629-4f3e-be07-f6575e0f126b" providerId="AD" clId="Web-{1F40236C-1292-DD1C-0AFC-C840385BCFD1}"/>
    <pc:docChg chg="addSld modSld sldOrd">
      <pc:chgData name="Stephen Kent-Taylor" userId="S::sk636@cam.ac.uk::ed794b52-b629-4f3e-be07-f6575e0f126b" providerId="AD" clId="Web-{1F40236C-1292-DD1C-0AFC-C840385BCFD1}" dt="2022-04-22T09:32:27.026" v="55" actId="20577"/>
      <pc:docMkLst>
        <pc:docMk/>
      </pc:docMkLst>
      <pc:sldChg chg="addSp modSp ord">
        <pc:chgData name="Stephen Kent-Taylor" userId="S::sk636@cam.ac.uk::ed794b52-b629-4f3e-be07-f6575e0f126b" providerId="AD" clId="Web-{1F40236C-1292-DD1C-0AFC-C840385BCFD1}" dt="2022-04-22T09:31:55.775" v="37" actId="14100"/>
        <pc:sldMkLst>
          <pc:docMk/>
          <pc:sldMk cId="3912483443" sldId="313"/>
        </pc:sldMkLst>
        <pc:spChg chg="mod">
          <ac:chgData name="Stephen Kent-Taylor" userId="S::sk636@cam.ac.uk::ed794b52-b629-4f3e-be07-f6575e0f126b" providerId="AD" clId="Web-{1F40236C-1292-DD1C-0AFC-C840385BCFD1}" dt="2022-04-22T09:28:51.645" v="9" actId="20577"/>
          <ac:spMkLst>
            <pc:docMk/>
            <pc:sldMk cId="3912483443" sldId="313"/>
            <ac:spMk id="2" creationId="{F3E6E79C-F07E-4167-996B-4F55E40BE7E0}"/>
          </ac:spMkLst>
        </pc:spChg>
        <pc:spChg chg="add mod">
          <ac:chgData name="Stephen Kent-Taylor" userId="S::sk636@cam.ac.uk::ed794b52-b629-4f3e-be07-f6575e0f126b" providerId="AD" clId="Web-{1F40236C-1292-DD1C-0AFC-C840385BCFD1}" dt="2022-04-22T09:31:52.838" v="35" actId="1076"/>
          <ac:spMkLst>
            <pc:docMk/>
            <pc:sldMk cId="3912483443" sldId="313"/>
            <ac:spMk id="3" creationId="{B27AF6C5-C9BC-AF54-14C1-9D60FDBB8595}"/>
          </ac:spMkLst>
        </pc:spChg>
        <pc:picChg chg="add mod">
          <ac:chgData name="Stephen Kent-Taylor" userId="S::sk636@cam.ac.uk::ed794b52-b629-4f3e-be07-f6575e0f126b" providerId="AD" clId="Web-{1F40236C-1292-DD1C-0AFC-C840385BCFD1}" dt="2022-04-22T09:31:55.775" v="37" actId="14100"/>
          <ac:picMkLst>
            <pc:docMk/>
            <pc:sldMk cId="3912483443" sldId="313"/>
            <ac:picMk id="5" creationId="{B5AFD889-A3F4-C2A1-0E1D-000D56B75B15}"/>
          </ac:picMkLst>
        </pc:picChg>
      </pc:sldChg>
      <pc:sldChg chg="add replId">
        <pc:chgData name="Stephen Kent-Taylor" userId="S::sk636@cam.ac.uk::ed794b52-b629-4f3e-be07-f6575e0f126b" providerId="AD" clId="Web-{1F40236C-1292-DD1C-0AFC-C840385BCFD1}" dt="2022-04-22T09:28:35.723" v="0"/>
        <pc:sldMkLst>
          <pc:docMk/>
          <pc:sldMk cId="301096176" sldId="347"/>
        </pc:sldMkLst>
      </pc:sldChg>
      <pc:sldChg chg="addSp modSp add ord replId">
        <pc:chgData name="Stephen Kent-Taylor" userId="S::sk636@cam.ac.uk::ed794b52-b629-4f3e-be07-f6575e0f126b" providerId="AD" clId="Web-{1F40236C-1292-DD1C-0AFC-C840385BCFD1}" dt="2022-04-22T09:32:27.026" v="55" actId="20577"/>
        <pc:sldMkLst>
          <pc:docMk/>
          <pc:sldMk cId="3367511597" sldId="348"/>
        </pc:sldMkLst>
        <pc:spChg chg="mod">
          <ac:chgData name="Stephen Kent-Taylor" userId="S::sk636@cam.ac.uk::ed794b52-b629-4f3e-be07-f6575e0f126b" providerId="AD" clId="Web-{1F40236C-1292-DD1C-0AFC-C840385BCFD1}" dt="2022-04-22T09:29:07.552" v="16" actId="20577"/>
          <ac:spMkLst>
            <pc:docMk/>
            <pc:sldMk cId="3367511597" sldId="348"/>
            <ac:spMk id="2" creationId="{F3E6E79C-F07E-4167-996B-4F55E40BE7E0}"/>
          </ac:spMkLst>
        </pc:spChg>
        <pc:spChg chg="add mod">
          <ac:chgData name="Stephen Kent-Taylor" userId="S::sk636@cam.ac.uk::ed794b52-b629-4f3e-be07-f6575e0f126b" providerId="AD" clId="Web-{1F40236C-1292-DD1C-0AFC-C840385BCFD1}" dt="2022-04-22T09:32:27.026" v="55" actId="20577"/>
          <ac:spMkLst>
            <pc:docMk/>
            <pc:sldMk cId="3367511597" sldId="348"/>
            <ac:spMk id="3" creationId="{D287152E-FD02-BB75-2D00-325A4B545EE9}"/>
          </ac:spMkLst>
        </pc:spChg>
      </pc:sldChg>
      <pc:sldChg chg="addSp modSp add replId">
        <pc:chgData name="Stephen Kent-Taylor" userId="S::sk636@cam.ac.uk::ed794b52-b629-4f3e-be07-f6575e0f126b" providerId="AD" clId="Web-{1F40236C-1292-DD1C-0AFC-C840385BCFD1}" dt="2022-04-22T09:32:03.572" v="40" actId="14100"/>
        <pc:sldMkLst>
          <pc:docMk/>
          <pc:sldMk cId="3788522913" sldId="349"/>
        </pc:sldMkLst>
        <pc:spChg chg="mod">
          <ac:chgData name="Stephen Kent-Taylor" userId="S::sk636@cam.ac.uk::ed794b52-b629-4f3e-be07-f6575e0f126b" providerId="AD" clId="Web-{1F40236C-1292-DD1C-0AFC-C840385BCFD1}" dt="2022-04-22T09:31:11.055" v="25" actId="20577"/>
          <ac:spMkLst>
            <pc:docMk/>
            <pc:sldMk cId="3788522913" sldId="349"/>
            <ac:spMk id="2" creationId="{F3E6E79C-F07E-4167-996B-4F55E40BE7E0}"/>
          </ac:spMkLst>
        </pc:spChg>
        <pc:spChg chg="add mod">
          <ac:chgData name="Stephen Kent-Taylor" userId="S::sk636@cam.ac.uk::ed794b52-b629-4f3e-be07-f6575e0f126b" providerId="AD" clId="Web-{1F40236C-1292-DD1C-0AFC-C840385BCFD1}" dt="2022-04-22T09:31:59.791" v="38" actId="1076"/>
          <ac:spMkLst>
            <pc:docMk/>
            <pc:sldMk cId="3788522913" sldId="349"/>
            <ac:spMk id="3" creationId="{F0EC90D7-9225-7209-B176-D344F84E7DE4}"/>
          </ac:spMkLst>
        </pc:spChg>
        <pc:picChg chg="add mod">
          <ac:chgData name="Stephen Kent-Taylor" userId="S::sk636@cam.ac.uk::ed794b52-b629-4f3e-be07-f6575e0f126b" providerId="AD" clId="Web-{1F40236C-1292-DD1C-0AFC-C840385BCFD1}" dt="2022-04-22T09:32:03.572" v="40" actId="14100"/>
          <ac:picMkLst>
            <pc:docMk/>
            <pc:sldMk cId="3788522913" sldId="349"/>
            <ac:picMk id="5" creationId="{03B3FA71-9C75-615A-FF72-3957C3FA4363}"/>
          </ac:picMkLst>
        </pc:picChg>
      </pc:sldChg>
    </pc:docChg>
  </pc:docChgLst>
  <pc:docChgLst>
    <pc:chgData name="Chris Patten" userId="S::cp257@cam.ac.uk::969da5fe-325f-444d-ae88-f0625bb89995" providerId="AD" clId="Web-{4C60A4B6-50BC-4438-B6C3-240472BB8EE5}"/>
    <pc:docChg chg="addSld modSld sldOrd">
      <pc:chgData name="Chris Patten" userId="S::cp257@cam.ac.uk::969da5fe-325f-444d-ae88-f0625bb89995" providerId="AD" clId="Web-{4C60A4B6-50BC-4438-B6C3-240472BB8EE5}" dt="2022-04-27T07:20:25.354" v="64" actId="1076"/>
      <pc:docMkLst>
        <pc:docMk/>
      </pc:docMkLst>
      <pc:sldChg chg="addSp modSp">
        <pc:chgData name="Chris Patten" userId="S::cp257@cam.ac.uk::969da5fe-325f-444d-ae88-f0625bb89995" providerId="AD" clId="Web-{4C60A4B6-50BC-4438-B6C3-240472BB8EE5}" dt="2022-04-27T07:16:09.864" v="38" actId="14100"/>
        <pc:sldMkLst>
          <pc:docMk/>
          <pc:sldMk cId="129761597" sldId="373"/>
        </pc:sldMkLst>
        <pc:spChg chg="add mod">
          <ac:chgData name="Chris Patten" userId="S::cp257@cam.ac.uk::969da5fe-325f-444d-ae88-f0625bb89995" providerId="AD" clId="Web-{4C60A4B6-50BC-4438-B6C3-240472BB8EE5}" dt="2022-04-27T07:16:09.864" v="38" actId="14100"/>
          <ac:spMkLst>
            <pc:docMk/>
            <pc:sldMk cId="129761597" sldId="373"/>
            <ac:spMk id="2" creationId="{EBA5C3E9-CAD4-EC42-688E-4F909B249BF0}"/>
          </ac:spMkLst>
        </pc:spChg>
      </pc:sldChg>
      <pc:sldChg chg="addSp modSp add ord replId">
        <pc:chgData name="Chris Patten" userId="S::cp257@cam.ac.uk::969da5fe-325f-444d-ae88-f0625bb89995" providerId="AD" clId="Web-{4C60A4B6-50BC-4438-B6C3-240472BB8EE5}" dt="2022-04-27T07:20:25.354" v="64" actId="1076"/>
        <pc:sldMkLst>
          <pc:docMk/>
          <pc:sldMk cId="1993151425" sldId="379"/>
        </pc:sldMkLst>
        <pc:spChg chg="add mod">
          <ac:chgData name="Chris Patten" userId="S::cp257@cam.ac.uk::969da5fe-325f-444d-ae88-f0625bb89995" providerId="AD" clId="Web-{4C60A4B6-50BC-4438-B6C3-240472BB8EE5}" dt="2022-04-27T07:20:25.354" v="64" actId="1076"/>
          <ac:spMkLst>
            <pc:docMk/>
            <pc:sldMk cId="1993151425" sldId="379"/>
            <ac:spMk id="2" creationId="{68FD37D4-B66B-5FDD-D834-EF2EB6EFF4CA}"/>
          </ac:spMkLst>
        </pc:spChg>
      </pc:sldChg>
    </pc:docChg>
  </pc:docChgLst>
  <pc:docChgLst>
    <pc:chgData name="Fulvia Carotenuto" userId="S::fc438@cam.ac.uk::a3f3b23a-a176-4c53-bc63-f4ef6916b29b" providerId="AD" clId="Web-{9CB98C62-46DB-776E-51E5-53DCC60B284C}"/>
    <pc:docChg chg="modSld">
      <pc:chgData name="Fulvia Carotenuto" userId="S::fc438@cam.ac.uk::a3f3b23a-a176-4c53-bc63-f4ef6916b29b" providerId="AD" clId="Web-{9CB98C62-46DB-776E-51E5-53DCC60B284C}" dt="2022-04-26T12:52:52.105" v="12" actId="20577"/>
      <pc:docMkLst>
        <pc:docMk/>
      </pc:docMkLst>
      <pc:sldChg chg="modSp">
        <pc:chgData name="Fulvia Carotenuto" userId="S::fc438@cam.ac.uk::a3f3b23a-a176-4c53-bc63-f4ef6916b29b" providerId="AD" clId="Web-{9CB98C62-46DB-776E-51E5-53DCC60B284C}" dt="2022-04-26T12:52:52.105" v="12" actId="20577"/>
        <pc:sldMkLst>
          <pc:docMk/>
          <pc:sldMk cId="2173704034" sldId="354"/>
        </pc:sldMkLst>
        <pc:spChg chg="mod">
          <ac:chgData name="Fulvia Carotenuto" userId="S::fc438@cam.ac.uk::a3f3b23a-a176-4c53-bc63-f4ef6916b29b" providerId="AD" clId="Web-{9CB98C62-46DB-776E-51E5-53DCC60B284C}" dt="2022-04-26T12:52:52.105" v="12" actId="20577"/>
          <ac:spMkLst>
            <pc:docMk/>
            <pc:sldMk cId="2173704034" sldId="354"/>
            <ac:spMk id="6" creationId="{00000000-0000-0000-0000-000000000000}"/>
          </ac:spMkLst>
        </pc:spChg>
      </pc:sldChg>
    </pc:docChg>
  </pc:docChgLst>
  <pc:docChgLst>
    <pc:chgData name="Fulvia Carotenuto" userId="S::fc438@cam.ac.uk::a3f3b23a-a176-4c53-bc63-f4ef6916b29b" providerId="AD" clId="Web-{E2A0AFE1-7F91-B94C-5EF6-2276E8E2B860}"/>
    <pc:docChg chg="modSld">
      <pc:chgData name="Fulvia Carotenuto" userId="S::fc438@cam.ac.uk::a3f3b23a-a176-4c53-bc63-f4ef6916b29b" providerId="AD" clId="Web-{E2A0AFE1-7F91-B94C-5EF6-2276E8E2B860}" dt="2022-04-22T08:17:39.659" v="1"/>
      <pc:docMkLst>
        <pc:docMk/>
      </pc:docMkLst>
      <pc:sldChg chg="addSp delSp modSp">
        <pc:chgData name="Fulvia Carotenuto" userId="S::fc438@cam.ac.uk::a3f3b23a-a176-4c53-bc63-f4ef6916b29b" providerId="AD" clId="Web-{E2A0AFE1-7F91-B94C-5EF6-2276E8E2B860}" dt="2022-04-22T08:17:39.659" v="1"/>
        <pc:sldMkLst>
          <pc:docMk/>
          <pc:sldMk cId="1015152517" sldId="312"/>
        </pc:sldMkLst>
        <pc:spChg chg="del">
          <ac:chgData name="Fulvia Carotenuto" userId="S::fc438@cam.ac.uk::a3f3b23a-a176-4c53-bc63-f4ef6916b29b" providerId="AD" clId="Web-{E2A0AFE1-7F91-B94C-5EF6-2276E8E2B860}" dt="2022-04-22T08:17:28.377" v="0"/>
          <ac:spMkLst>
            <pc:docMk/>
            <pc:sldMk cId="1015152517" sldId="312"/>
            <ac:spMk id="3" creationId="{B3360720-DCF5-4ECE-BF8E-A268B5C029E7}"/>
          </ac:spMkLst>
        </pc:spChg>
        <pc:spChg chg="add mod">
          <ac:chgData name="Fulvia Carotenuto" userId="S::fc438@cam.ac.uk::a3f3b23a-a176-4c53-bc63-f4ef6916b29b" providerId="AD" clId="Web-{E2A0AFE1-7F91-B94C-5EF6-2276E8E2B860}" dt="2022-04-22T08:17:39.659" v="1"/>
          <ac:spMkLst>
            <pc:docMk/>
            <pc:sldMk cId="1015152517" sldId="312"/>
            <ac:spMk id="7" creationId="{1B32190E-F3B2-096F-EFC2-7FDB19CC8607}"/>
          </ac:spMkLst>
        </pc:spChg>
        <pc:picChg chg="add del mod ord">
          <ac:chgData name="Fulvia Carotenuto" userId="S::fc438@cam.ac.uk::a3f3b23a-a176-4c53-bc63-f4ef6916b29b" providerId="AD" clId="Web-{E2A0AFE1-7F91-B94C-5EF6-2276E8E2B860}" dt="2022-04-22T08:17:39.659" v="1"/>
          <ac:picMkLst>
            <pc:docMk/>
            <pc:sldMk cId="1015152517" sldId="312"/>
            <ac:picMk id="5" creationId="{17B1D2D9-A4F3-C09C-CB01-83AF786FDA0C}"/>
          </ac:picMkLst>
        </pc:picChg>
      </pc:sldChg>
    </pc:docChg>
  </pc:docChgLst>
  <pc:docChgLst>
    <pc:chgData name="Fulvia Carotenuto" userId="S::fc438@cam.ac.uk::a3f3b23a-a176-4c53-bc63-f4ef6916b29b" providerId="AD" clId="Web-{6E1F2592-97E9-44F3-BD29-EB7D2571BAB2}"/>
    <pc:docChg chg="modSld">
      <pc:chgData name="Fulvia Carotenuto" userId="S::fc438@cam.ac.uk::a3f3b23a-a176-4c53-bc63-f4ef6916b29b" providerId="AD" clId="Web-{6E1F2592-97E9-44F3-BD29-EB7D2571BAB2}" dt="2022-04-22T08:18:41.699" v="11" actId="1076"/>
      <pc:docMkLst>
        <pc:docMk/>
      </pc:docMkLst>
      <pc:sldChg chg="addSp delSp modSp">
        <pc:chgData name="Fulvia Carotenuto" userId="S::fc438@cam.ac.uk::a3f3b23a-a176-4c53-bc63-f4ef6916b29b" providerId="AD" clId="Web-{6E1F2592-97E9-44F3-BD29-EB7D2571BAB2}" dt="2022-04-22T08:18:41.699" v="11" actId="1076"/>
        <pc:sldMkLst>
          <pc:docMk/>
          <pc:sldMk cId="1015152517" sldId="312"/>
        </pc:sldMkLst>
        <pc:spChg chg="mod">
          <ac:chgData name="Fulvia Carotenuto" userId="S::fc438@cam.ac.uk::a3f3b23a-a176-4c53-bc63-f4ef6916b29b" providerId="AD" clId="Web-{6E1F2592-97E9-44F3-BD29-EB7D2571BAB2}" dt="2022-04-22T08:18:20.308" v="3" actId="20577"/>
          <ac:spMkLst>
            <pc:docMk/>
            <pc:sldMk cId="1015152517" sldId="312"/>
            <ac:spMk id="2" creationId="{F3E6E79C-F07E-4167-996B-4F55E40BE7E0}"/>
          </ac:spMkLst>
        </pc:spChg>
        <pc:spChg chg="add mod">
          <ac:chgData name="Fulvia Carotenuto" userId="S::fc438@cam.ac.uk::a3f3b23a-a176-4c53-bc63-f4ef6916b29b" providerId="AD" clId="Web-{6E1F2592-97E9-44F3-BD29-EB7D2571BAB2}" dt="2022-04-22T08:18:34.652" v="8" actId="20577"/>
          <ac:spMkLst>
            <pc:docMk/>
            <pc:sldMk cId="1015152517" sldId="312"/>
            <ac:spMk id="6" creationId="{C9B28D32-DEC2-C0F2-6D64-511008668129}"/>
          </ac:spMkLst>
        </pc:spChg>
        <pc:spChg chg="del">
          <ac:chgData name="Fulvia Carotenuto" userId="S::fc438@cam.ac.uk::a3f3b23a-a176-4c53-bc63-f4ef6916b29b" providerId="AD" clId="Web-{6E1F2592-97E9-44F3-BD29-EB7D2571BAB2}" dt="2022-04-22T08:17:57.979" v="0"/>
          <ac:spMkLst>
            <pc:docMk/>
            <pc:sldMk cId="1015152517" sldId="312"/>
            <ac:spMk id="7" creationId="{1B32190E-F3B2-096F-EFC2-7FDB19CC8607}"/>
          </ac:spMkLst>
        </pc:spChg>
        <pc:picChg chg="add del mod ord">
          <ac:chgData name="Fulvia Carotenuto" userId="S::fc438@cam.ac.uk::a3f3b23a-a176-4c53-bc63-f4ef6916b29b" providerId="AD" clId="Web-{6E1F2592-97E9-44F3-BD29-EB7D2571BAB2}" dt="2022-04-22T08:18:00.463" v="1"/>
          <ac:picMkLst>
            <pc:docMk/>
            <pc:sldMk cId="1015152517" sldId="312"/>
            <ac:picMk id="3" creationId="{D72C5B6C-8DD0-6008-362E-2D222E507672}"/>
          </ac:picMkLst>
        </pc:picChg>
        <pc:picChg chg="add mod">
          <ac:chgData name="Fulvia Carotenuto" userId="S::fc438@cam.ac.uk::a3f3b23a-a176-4c53-bc63-f4ef6916b29b" providerId="AD" clId="Web-{6E1F2592-97E9-44F3-BD29-EB7D2571BAB2}" dt="2022-04-22T08:18:41.699" v="11" actId="1076"/>
          <ac:picMkLst>
            <pc:docMk/>
            <pc:sldMk cId="1015152517" sldId="312"/>
            <ac:picMk id="8" creationId="{E73A6ECB-48F1-49E4-8D53-218417F77EC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62_8190176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Travel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Sheet1!$A$4:$A$36</c:f>
              <c:numCache>
                <c:formatCode>mmmm\ yyyy</c:formatCode>
                <c:ptCount val="33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</c:numCache>
            </c:numRef>
          </c:cat>
          <c:val>
            <c:numRef>
              <c:f>Sheet1!$B$4:$B$36</c:f>
              <c:numCache>
                <c:formatCode>#,##0.00</c:formatCode>
                <c:ptCount val="33"/>
                <c:pt idx="0">
                  <c:v>438829.69</c:v>
                </c:pt>
                <c:pt idx="1">
                  <c:v>510791.7</c:v>
                </c:pt>
                <c:pt idx="2">
                  <c:v>627105.02</c:v>
                </c:pt>
                <c:pt idx="3">
                  <c:v>524720.65</c:v>
                </c:pt>
                <c:pt idx="4">
                  <c:v>304632.71999999997</c:v>
                </c:pt>
                <c:pt idx="5">
                  <c:v>558308.13</c:v>
                </c:pt>
                <c:pt idx="6">
                  <c:v>409924.87</c:v>
                </c:pt>
                <c:pt idx="7">
                  <c:v>111817.17</c:v>
                </c:pt>
                <c:pt idx="8">
                  <c:v>-31798.01</c:v>
                </c:pt>
                <c:pt idx="9">
                  <c:v>-52839.56</c:v>
                </c:pt>
                <c:pt idx="10">
                  <c:v>-70075.070000000007</c:v>
                </c:pt>
                <c:pt idx="11">
                  <c:v>-13234.58</c:v>
                </c:pt>
                <c:pt idx="12">
                  <c:v>-38094.54</c:v>
                </c:pt>
                <c:pt idx="13">
                  <c:v>-81870.39</c:v>
                </c:pt>
                <c:pt idx="14">
                  <c:v>-23324.52</c:v>
                </c:pt>
                <c:pt idx="15">
                  <c:v>-821.85</c:v>
                </c:pt>
                <c:pt idx="16">
                  <c:v>-1102.2</c:v>
                </c:pt>
                <c:pt idx="17">
                  <c:v>-3948.53</c:v>
                </c:pt>
                <c:pt idx="18">
                  <c:v>-12160.7</c:v>
                </c:pt>
                <c:pt idx="19">
                  <c:v>-845.05</c:v>
                </c:pt>
                <c:pt idx="20">
                  <c:v>-1739.49</c:v>
                </c:pt>
                <c:pt idx="21">
                  <c:v>10244.41</c:v>
                </c:pt>
                <c:pt idx="22">
                  <c:v>8367.9</c:v>
                </c:pt>
                <c:pt idx="23">
                  <c:v>25042.82</c:v>
                </c:pt>
                <c:pt idx="24">
                  <c:v>36321.69</c:v>
                </c:pt>
                <c:pt idx="25">
                  <c:v>67938.64</c:v>
                </c:pt>
                <c:pt idx="26">
                  <c:v>95528.87</c:v>
                </c:pt>
                <c:pt idx="27">
                  <c:v>118251.55</c:v>
                </c:pt>
                <c:pt idx="28">
                  <c:v>44581.120000000003</c:v>
                </c:pt>
                <c:pt idx="29">
                  <c:v>139438.17000000001</c:v>
                </c:pt>
                <c:pt idx="30">
                  <c:v>209320.58</c:v>
                </c:pt>
                <c:pt idx="31">
                  <c:v>445730.46</c:v>
                </c:pt>
                <c:pt idx="32">
                  <c:v>193515.2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4-4B48-9B93-D477549EE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579535"/>
        <c:axId val="572578703"/>
      </c:barChart>
      <c:dateAx>
        <c:axId val="572579535"/>
        <c:scaling>
          <c:orientation val="minMax"/>
        </c:scaling>
        <c:delete val="0"/>
        <c:axPos val="b"/>
        <c:numFmt formatCode="mmmm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78703"/>
        <c:crosses val="autoZero"/>
        <c:auto val="1"/>
        <c:lblOffset val="100"/>
        <c:baseTimeUnit val="months"/>
      </c:dateAx>
      <c:valAx>
        <c:axId val="57257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7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3A6F-FD40-4436-B86A-022629A83D8A}" type="datetimeFigureOut">
              <a:rPr lang="en-US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FCB0-0E38-4528-9CD9-76BC538B65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1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8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9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1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50B64-ABCB-46B1-AFB0-56CBF1B22ED0}" type="slidenum">
              <a:rPr lang="en-GB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64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5625AB8A-B804-4C05-BD28-FB95C54E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365751"/>
            <a:ext cx="12187767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7517D6D-681A-4295-9A0D-8CED85D1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030914"/>
            <a:ext cx="12187767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234" y="2016126"/>
            <a:ext cx="11165417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234" y="2774950"/>
            <a:ext cx="11165417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20DC7D-5229-49FD-AE0A-6709536DD9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83851" y="6448425"/>
            <a:ext cx="1200149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7AC216-041A-44A4-B5AB-80C1521BAB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2101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73F3B9-EB4B-48B0-A499-3A6BEF8D4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A4F9-908B-416C-9D26-7A92CE4F39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229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7884" y="398463"/>
            <a:ext cx="2791883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398463"/>
            <a:ext cx="8172451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F798D2-1C06-4475-BA0D-CA6FB90A2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44-9285-4E94-97F5-BA7785277F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039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5625AB8A-B804-4C05-BD28-FB95C54E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365751"/>
            <a:ext cx="12187767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7517D6D-681A-4295-9A0D-8CED85D1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030914"/>
            <a:ext cx="12187767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234" y="2016126"/>
            <a:ext cx="11165417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234" y="2774950"/>
            <a:ext cx="11165417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20DC7D-5229-49FD-AE0A-6709536DD9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83851" y="6448425"/>
            <a:ext cx="1200149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7AC216-041A-44A4-B5AB-80C1521BAB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21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EA17AB-B8D2-4FBB-8F3A-3C36E1D9E0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10C6-676A-42AD-AF0A-D202E481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BCDE6-F095-448E-A91C-5229FB187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6FEA-E865-43B0-9CBB-C1502FF683E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908884" y="6284800"/>
            <a:ext cx="237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2498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233" y="1708151"/>
            <a:ext cx="5480051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5" y="1708151"/>
            <a:ext cx="5482167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8F397C-52FB-4AEF-A4BD-A1B4D8834B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023D-4CAB-4A05-9EE6-2A94DFF1D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38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B699-388C-4529-9C82-930F4C829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DC1E3-72DD-4285-A87B-2DFA9C60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94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2D588D0-AD0E-4314-A631-95E18A584F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2CD49-8928-488B-B09F-6730EA983BE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908884" y="6284800"/>
            <a:ext cx="237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3304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5B7FC8-0946-454B-B375-D7BE6401A6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6430D-5D7F-4DC0-A9CE-56B173CE581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908884" y="6284800"/>
            <a:ext cx="237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307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1A47D0-EF0C-45FF-A0CB-86F80988FD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12A3-5F43-48B3-9919-6C69ADA7D7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82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EA17AB-B8D2-4FBB-8F3A-3C36E1D9E0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10C6-676A-42AD-AF0A-D202E481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8820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648E4-5F4D-41DA-86F5-AE988A7C12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EC82-3A38-42F8-B20F-C4BA196B4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73F3B9-EB4B-48B0-A499-3A6BEF8D4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A4F9-908B-416C-9D26-7A92CE4F39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22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7884" y="398463"/>
            <a:ext cx="2791883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233" y="398463"/>
            <a:ext cx="8172451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F798D2-1C06-4475-BA0D-CA6FB90A2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44-9285-4E94-97F5-BA7785277F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0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/>
              <a:t>Click to add text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6A1023-9A33-40E7-891E-470013BF9949}"/>
              </a:ext>
            </a:extLst>
          </p:cNvPr>
          <p:cNvSpPr/>
          <p:nvPr userDrawn="1"/>
        </p:nvSpPr>
        <p:spPr>
          <a:xfrm>
            <a:off x="0" y="0"/>
            <a:ext cx="12192000" cy="924637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A4C41-BB5B-4347-B8ED-1A8DCCAD9E6D}"/>
              </a:ext>
            </a:extLst>
          </p:cNvPr>
          <p:cNvSpPr/>
          <p:nvPr userDrawn="1"/>
        </p:nvSpPr>
        <p:spPr>
          <a:xfrm>
            <a:off x="0" y="919504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4C745-7429-471E-89A4-05A2A0B11C14}"/>
              </a:ext>
            </a:extLst>
          </p:cNvPr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2F1542-F28A-4DAC-946D-0C8E796CF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BCDE6-F095-448E-A91C-5229FB187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6FEA-E865-43B0-9CBB-C1502FF68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9818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233" y="1708151"/>
            <a:ext cx="5480051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5" y="1708151"/>
            <a:ext cx="5482167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8F397C-52FB-4AEF-A4BD-A1B4D8834B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023D-4CAB-4A05-9EE6-2A94DFF1D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3884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B699-388C-4529-9C82-930F4C829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DC1E3-72DD-4285-A87B-2DFA9C60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9471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2D588D0-AD0E-4314-A631-95E18A584F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2CD49-8928-488B-B09F-6730EA983B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30463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5B7FC8-0946-454B-B375-D7BE6401A6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6430D-5D7F-4DC0-A9CE-56B173CE58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7617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1A47D0-EF0C-45FF-A0CB-86F80988FD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12A3-5F43-48B3-9919-6C69ADA7D7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8200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648E4-5F4D-41DA-86F5-AE988A7C12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EC82-3A38-42F8-B20F-C4BA196B4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64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B15AB-FD17-404F-A74B-EB6D08463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2234" y="398463"/>
            <a:ext cx="1116753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F34970-0ED4-41B5-B528-16141A75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4" y="1708151"/>
            <a:ext cx="1116541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DE82EC-9569-4E10-B1A0-0F2A2411A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3851" y="6451600"/>
            <a:ext cx="120014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F5641A-EC8F-47E8-B385-FEB744445A4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88" r:id="rId11"/>
    <p:sldLayoutId id="2147483671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711" r:id="rId2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-operations.admin.cam.ac.uk/policies/export-control" TargetMode="External"/><Relationship Id="rId2" Type="http://schemas.openxmlformats.org/officeDocument/2006/relationships/hyperlink" Target="https://www.gov.uk/government/publications/financial-sanctions-consolidated-list-of-target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mailto:UFS_enquiries@admin.cam.ac.uk" TargetMode="External"/><Relationship Id="rId4" Type="http://schemas.openxmlformats.org/officeDocument/2006/relationships/hyperlink" Target="mailto:Importexporthub@admin.cam.ac.u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nses.admin.cam.ac.uk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xpensesproject@admin.cam.ac.u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expenses.admin.cam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mbridge@keytravel.com" TargetMode="External"/><Relationship Id="rId2" Type="http://schemas.openxmlformats.org/officeDocument/2006/relationships/hyperlink" Target="https://my.keytravel.com/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oups@keytravel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2B4B5-C1B1-485D-84F6-888AD5840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4" y="201028"/>
            <a:ext cx="11313757" cy="569349"/>
          </a:xfrm>
        </p:spPr>
        <p:txBody>
          <a:bodyPr>
            <a:normAutofit/>
          </a:bodyPr>
          <a:lstStyle/>
          <a:p>
            <a:r>
              <a:rPr lang="en-GB" sz="3600">
                <a:latin typeface="Arial"/>
                <a:cs typeface="Arial"/>
              </a:rPr>
              <a:t>Welcome to the first hybrid FUG!</a:t>
            </a:r>
            <a:endParaRPr lang="en-GB" sz="36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GB" sz="2800" b="0"/>
            </a:br>
            <a:endParaRPr lang="en-GB" sz="2800" b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6" name="Picture 6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7AAC3395-547E-F4AC-3944-398F7D47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3" r="292" b="3275"/>
          <a:stretch/>
        </p:blipFill>
        <p:spPr>
          <a:xfrm>
            <a:off x="5408249" y="1683072"/>
            <a:ext cx="6670447" cy="405839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DDA767E-7A6A-AE87-87AA-285C45D9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48998"/>
            <a:ext cx="5292969" cy="29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Contract -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2579" indent="0">
              <a:buNone/>
            </a:pPr>
            <a:endParaRPr lang="en-GB" sz="1400" b="1"/>
          </a:p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07691" y="1580635"/>
            <a:ext cx="9477522" cy="32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9273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257" indent="-21669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2pPr>
            <a:lvl3pPr marL="657820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3pPr>
            <a:lvl4pPr marL="877094" indent="-21798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4pPr>
            <a:lvl5pPr marL="10976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5pPr>
            <a:lvl6pPr marL="146913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6pPr>
            <a:lvl7pPr marL="184060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7pPr>
            <a:lvl8pPr marL="221208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8pPr>
            <a:lvl9pPr marL="25835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b="1" kern="0"/>
              <a:t>Market Development</a:t>
            </a:r>
          </a:p>
          <a:p>
            <a:pPr marL="288329" indent="-285750"/>
            <a:r>
              <a:rPr lang="en-GB" sz="1800" kern="0"/>
              <a:t>Market has shrunk considerably since </a:t>
            </a:r>
            <a:r>
              <a:rPr lang="en-GB" sz="1800" kern="0" err="1"/>
              <a:t>Covid</a:t>
            </a:r>
            <a:r>
              <a:rPr lang="en-GB" sz="1800" kern="0"/>
              <a:t> challenges</a:t>
            </a:r>
          </a:p>
          <a:p>
            <a:pPr marL="288329" indent="-285750"/>
            <a:r>
              <a:rPr lang="en-GB" sz="1800" kern="0"/>
              <a:t>Some suppliers have gone under, others have reduced staff</a:t>
            </a:r>
          </a:p>
          <a:p>
            <a:pPr marL="288329" indent="-285750"/>
            <a:r>
              <a:rPr lang="en-GB" sz="1800" kern="0"/>
              <a:t>Market anticipating approximately 70% of pre-</a:t>
            </a:r>
            <a:r>
              <a:rPr lang="en-GB" sz="1800" kern="0" err="1"/>
              <a:t>Covid</a:t>
            </a:r>
            <a:r>
              <a:rPr lang="en-GB" sz="1800" kern="0"/>
              <a:t> requirement</a:t>
            </a:r>
            <a:br>
              <a:rPr lang="en-GB" sz="1800" kern="0"/>
            </a:br>
            <a:endParaRPr lang="en-GB" sz="1800" kern="0"/>
          </a:p>
          <a:p>
            <a:pPr marL="2579" indent="0">
              <a:buNone/>
            </a:pPr>
            <a:r>
              <a:rPr lang="en-GB" sz="1800" kern="0"/>
              <a:t> </a:t>
            </a:r>
            <a:r>
              <a:rPr lang="en-GB" sz="1800" b="1" kern="0"/>
              <a:t>Opportunity to…</a:t>
            </a:r>
          </a:p>
          <a:p>
            <a:pPr marL="345479" indent="-342900"/>
            <a:r>
              <a:rPr lang="en-GB" sz="1800" kern="0"/>
              <a:t>Identify a committed travel partner that is eager and contractually motivated to support us in, at least:</a:t>
            </a:r>
          </a:p>
          <a:p>
            <a:pPr marL="220563" lvl="1" indent="0">
              <a:buNone/>
            </a:pPr>
            <a:r>
              <a:rPr lang="en-GB" sz="1800" kern="0"/>
              <a:t>	* Flights</a:t>
            </a:r>
            <a:br>
              <a:rPr lang="en-GB" sz="1800" kern="0"/>
            </a:br>
            <a:r>
              <a:rPr lang="en-GB" sz="1800" kern="0"/>
              <a:t>	* Rail</a:t>
            </a:r>
            <a:br>
              <a:rPr lang="en-GB" sz="1800" kern="0"/>
            </a:br>
            <a:r>
              <a:rPr lang="en-GB" sz="1800" kern="0"/>
              <a:t>	* Hotels				</a:t>
            </a:r>
            <a:br>
              <a:rPr lang="en-GB" sz="1800" kern="0"/>
            </a:br>
            <a:r>
              <a:rPr lang="en-GB" sz="1800" kern="0"/>
              <a:t>					and…..</a:t>
            </a:r>
          </a:p>
          <a:p>
            <a:pPr marL="345479" indent="-342900"/>
            <a:endParaRPr lang="en-GB" sz="2400" kern="0"/>
          </a:p>
          <a:p>
            <a:pPr marL="345479" indent="-342900"/>
            <a:endParaRPr lang="en-GB" sz="2400" kern="0"/>
          </a:p>
          <a:p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83822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Contract -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2579" indent="0">
              <a:buNone/>
            </a:pPr>
            <a:endParaRPr lang="en-GB" sz="1400" b="1"/>
          </a:p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06734" y="1018627"/>
            <a:ext cx="9073621" cy="32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9273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257" indent="-21669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2pPr>
            <a:lvl3pPr marL="657820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3pPr>
            <a:lvl4pPr marL="877094" indent="-21798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4pPr>
            <a:lvl5pPr marL="10976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5pPr>
            <a:lvl6pPr marL="146913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6pPr>
            <a:lvl7pPr marL="184060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7pPr>
            <a:lvl8pPr marL="221208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8pPr>
            <a:lvl9pPr marL="25835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9pPr>
          </a:lstStyle>
          <a:p>
            <a:pPr marL="2579" indent="0">
              <a:buNone/>
            </a:pPr>
            <a:endParaRPr lang="en-GB" sz="2000" b="1" kern="0"/>
          </a:p>
          <a:p>
            <a:r>
              <a:rPr lang="en-GB" sz="2000" kern="0"/>
              <a:t>Apply University process/diligence around pre-travel checks and requirements. Example only</a:t>
            </a:r>
            <a:r>
              <a:rPr lang="en-GB" kern="0"/>
              <a:t>: </a:t>
            </a:r>
          </a:p>
        </p:txBody>
      </p:sp>
      <p:sp>
        <p:nvSpPr>
          <p:cNvPr id="5" name="Oval 4"/>
          <p:cNvSpPr/>
          <p:nvPr/>
        </p:nvSpPr>
        <p:spPr>
          <a:xfrm>
            <a:off x="1190364" y="2266138"/>
            <a:ext cx="2819380" cy="2641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TMC system requires assurance that booker has satisfied UCAM: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Insurance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26113" y="2568795"/>
            <a:ext cx="1677902" cy="74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Yes – proceed to booking</a:t>
            </a:r>
          </a:p>
        </p:txBody>
      </p:sp>
      <p:sp>
        <p:nvSpPr>
          <p:cNvPr id="7" name="Curved Up Arrow 6"/>
          <p:cNvSpPr/>
          <p:nvPr/>
        </p:nvSpPr>
        <p:spPr>
          <a:xfrm flipH="1">
            <a:off x="2108770" y="4982109"/>
            <a:ext cx="7721179" cy="9120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4015" y="2722651"/>
            <a:ext cx="1969888" cy="1877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Book in TMC system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977124" y="2340282"/>
            <a:ext cx="2819380" cy="2641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UCAM system kicks in requiring assurance, from booker/traveller within x days of travel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26113" y="3899919"/>
            <a:ext cx="1677903" cy="74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No – can progress to booking</a:t>
            </a:r>
          </a:p>
        </p:txBody>
      </p:sp>
    </p:spTree>
    <p:extLst>
      <p:ext uri="{BB962C8B-B14F-4D97-AF65-F5344CB8AC3E}">
        <p14:creationId xmlns:p14="http://schemas.microsoft.com/office/powerpoint/2010/main" val="184218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Contract -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2579" indent="0">
              <a:buNone/>
            </a:pPr>
            <a:endParaRPr lang="en-GB" sz="1400" b="1"/>
          </a:p>
          <a:p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91043" y="1632005"/>
            <a:ext cx="9073621" cy="32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9273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257" indent="-21669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2pPr>
            <a:lvl3pPr marL="657820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3pPr>
            <a:lvl4pPr marL="877094" indent="-21798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4pPr>
            <a:lvl5pPr marL="10976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5pPr>
            <a:lvl6pPr marL="146913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6pPr>
            <a:lvl7pPr marL="184060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7pPr>
            <a:lvl8pPr marL="221208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8pPr>
            <a:lvl9pPr marL="25835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100" b="1" kern="0"/>
              <a:t>Next Steps:</a:t>
            </a:r>
          </a:p>
          <a:p>
            <a:r>
              <a:rPr lang="en-GB" sz="2100" kern="0"/>
              <a:t>Working Group set-up. Meeting fortnightly. New attendees welcome</a:t>
            </a:r>
          </a:p>
          <a:p>
            <a:r>
              <a:rPr lang="en-GB" sz="2100" kern="0"/>
              <a:t>Suppliers met, market engagement ongoing</a:t>
            </a:r>
            <a:br>
              <a:rPr lang="en-GB" sz="2100" kern="0"/>
            </a:br>
            <a:endParaRPr lang="en-GB" sz="2100" kern="0"/>
          </a:p>
          <a:p>
            <a:pPr marL="0" indent="0">
              <a:buNone/>
            </a:pPr>
            <a:r>
              <a:rPr lang="en-GB" sz="2100" b="1" kern="0"/>
              <a:t>Development of:</a:t>
            </a:r>
          </a:p>
          <a:p>
            <a:pPr lvl="1"/>
            <a:r>
              <a:rPr lang="en-GB" sz="2100" kern="0"/>
              <a:t>University priorities, integration into new process flow</a:t>
            </a:r>
          </a:p>
          <a:p>
            <a:pPr lvl="1"/>
            <a:r>
              <a:rPr lang="en-GB" sz="2100" kern="0"/>
              <a:t>Strategy</a:t>
            </a:r>
          </a:p>
          <a:p>
            <a:pPr lvl="1"/>
            <a:r>
              <a:rPr lang="en-GB" sz="2100" kern="0"/>
              <a:t>Procurement docs</a:t>
            </a:r>
          </a:p>
        </p:txBody>
      </p:sp>
    </p:spTree>
    <p:extLst>
      <p:ext uri="{BB962C8B-B14F-4D97-AF65-F5344CB8AC3E}">
        <p14:creationId xmlns:p14="http://schemas.microsoft.com/office/powerpoint/2010/main" val="337347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Contract -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2579" indent="0">
              <a:buNone/>
            </a:pPr>
            <a:endParaRPr lang="en-GB" sz="1400" b="1"/>
          </a:p>
          <a:p>
            <a:endParaRPr lang="en-GB" sz="3600"/>
          </a:p>
        </p:txBody>
      </p:sp>
      <p:sp>
        <p:nvSpPr>
          <p:cNvPr id="5" name="Rectangle 4"/>
          <p:cNvSpPr/>
          <p:nvPr/>
        </p:nvSpPr>
        <p:spPr>
          <a:xfrm>
            <a:off x="4710709" y="2731029"/>
            <a:ext cx="27705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92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B81F9-F7F8-43B9-B1D0-B630A3C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68524"/>
            <a:ext cx="3561844" cy="115171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</a:rPr>
              <a:t>Finance Division Updates</a:t>
            </a:r>
            <a:endParaRPr lang="en-US" altLang="en-US" sz="8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6" y="2016126"/>
            <a:ext cx="8374063" cy="2132955"/>
          </a:xfrm>
        </p:spPr>
        <p:txBody>
          <a:bodyPr/>
          <a:lstStyle/>
          <a:p>
            <a:pPr eaLnBrk="1" hangingPunct="1"/>
            <a:r>
              <a:rPr lang="en-GB"/>
              <a:t>Indian Equalisation Levy </a:t>
            </a:r>
            <a:br>
              <a:rPr lang="en-GB"/>
            </a:br>
            <a:r>
              <a:rPr lang="en-GB"/>
              <a:t>(Digital Sales Tax):</a:t>
            </a:r>
            <a:br>
              <a:rPr lang="en-GB"/>
            </a:br>
            <a:br>
              <a:rPr lang="en-GB"/>
            </a:br>
            <a:r>
              <a:rPr lang="en-GB"/>
              <a:t>A request for data for tax returns</a:t>
            </a:r>
            <a:br>
              <a:rPr lang="en-GB"/>
            </a:br>
            <a:br>
              <a:rPr lang="en-GB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BA5C3E9-CAD4-EC42-688E-4F909B249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578" y="5507214"/>
            <a:ext cx="9071901" cy="310331"/>
          </a:xfrm>
        </p:spPr>
        <p:txBody>
          <a:bodyPr/>
          <a:lstStyle/>
          <a:p>
            <a:r>
              <a:rPr lang="en-GB">
                <a:cs typeface="Arial"/>
              </a:rPr>
              <a:t>Matt Hodgson – Head of Group Tax</a:t>
            </a: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6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5" y="1443359"/>
            <a:ext cx="11246215" cy="4522438"/>
          </a:xfrm>
        </p:spPr>
        <p:txBody>
          <a:bodyPr/>
          <a:lstStyle/>
          <a:p>
            <a:pPr algn="l"/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Many countries are introducing digital sales taxes as a response to the global phenomenon of the transition to ecommerce.</a:t>
            </a:r>
          </a:p>
          <a:p>
            <a:pPr algn="l"/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India’s version is called an “</a:t>
            </a:r>
            <a:r>
              <a:rPr lang="en-US" err="1">
                <a:solidFill>
                  <a:srgbClr val="171717"/>
                </a:solidFill>
                <a:latin typeface="verdana"/>
                <a:ea typeface="verdana"/>
              </a:rPr>
              <a:t>Equalisation</a:t>
            </a:r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 Levy” and it applies a 2% tax on the value of relevant transactions</a:t>
            </a:r>
          </a:p>
          <a:p>
            <a:pPr algn="l"/>
            <a:r>
              <a:rPr lang="en-US">
                <a:solidFill>
                  <a:srgbClr val="171717"/>
                </a:solidFill>
                <a:latin typeface="verdana" panose="020B0604030504040204" pitchFamily="34" charset="0"/>
              </a:rPr>
              <a:t>Relevant transactions are those where:</a:t>
            </a:r>
          </a:p>
          <a:p>
            <a:pPr marL="537845" lvl="1"/>
            <a:r>
              <a:rPr lang="en-US">
                <a:solidFill>
                  <a:srgbClr val="171717"/>
                </a:solidFill>
                <a:latin typeface="verdana" panose="020B0604030504040204" pitchFamily="34" charset="0"/>
              </a:rPr>
              <a:t>An “ecommerce operator”…</a:t>
            </a:r>
            <a:endParaRPr lang="en-US">
              <a:solidFill>
                <a:srgbClr val="17171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7845" lvl="1"/>
            <a:r>
              <a:rPr lang="en-US">
                <a:solidFill>
                  <a:srgbClr val="171717"/>
                </a:solidFill>
                <a:latin typeface="verdana" panose="020B0604030504040204" pitchFamily="34" charset="0"/>
              </a:rPr>
              <a:t>Makes “ecommerce supplies or services” …</a:t>
            </a:r>
            <a:endParaRPr lang="en-US">
              <a:solidFill>
                <a:srgbClr val="17171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7845" lvl="1"/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To “a person resident in India </a:t>
            </a:r>
            <a:r>
              <a:rPr lang="en-US" b="1">
                <a:solidFill>
                  <a:srgbClr val="171717"/>
                </a:solidFill>
                <a:latin typeface="verdana"/>
                <a:ea typeface="verdana"/>
              </a:rPr>
              <a:t>or</a:t>
            </a:r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 a person buying goods or services using an Indian IP address”</a:t>
            </a:r>
          </a:p>
          <a:p>
            <a:pPr marL="271145" lvl="1" indent="0">
              <a:buNone/>
            </a:pPr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                                                                Continues on next slide...</a:t>
            </a:r>
          </a:p>
        </p:txBody>
      </p:sp>
    </p:spTree>
    <p:extLst>
      <p:ext uri="{BB962C8B-B14F-4D97-AF65-F5344CB8AC3E}">
        <p14:creationId xmlns:p14="http://schemas.microsoft.com/office/powerpoint/2010/main" val="42354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5" y="1443359"/>
            <a:ext cx="11246215" cy="4522438"/>
          </a:xfrm>
        </p:spPr>
        <p:txBody>
          <a:bodyPr/>
          <a:lstStyle/>
          <a:p>
            <a:endParaRPr lang="en-US" b="1">
              <a:solidFill>
                <a:srgbClr val="171717"/>
              </a:solidFill>
              <a:latin typeface="verdana"/>
              <a:ea typeface="verdana"/>
            </a:endParaRPr>
          </a:p>
          <a:p>
            <a:r>
              <a:rPr lang="en-US" b="1">
                <a:solidFill>
                  <a:srgbClr val="171717"/>
                </a:solidFill>
                <a:latin typeface="verdana"/>
                <a:ea typeface="verdana"/>
              </a:rPr>
              <a:t>Doesn’t</a:t>
            </a:r>
            <a:r>
              <a:rPr lang="en-US">
                <a:solidFill>
                  <a:srgbClr val="171717"/>
                </a:solidFill>
                <a:latin typeface="verdana"/>
                <a:ea typeface="verdana"/>
              </a:rPr>
              <a:t> apply to sales made through third party platforms</a:t>
            </a:r>
            <a:endParaRPr lang="en-US"/>
          </a:p>
          <a:p>
            <a:r>
              <a:rPr lang="en-US">
                <a:solidFill>
                  <a:srgbClr val="171717"/>
                </a:solidFill>
                <a:latin typeface="verdana" panose="020B0604030504040204" pitchFamily="34" charset="0"/>
              </a:rPr>
              <a:t>Quarterly returns and payments – we using estimated figures for Q1-Q3 and truing up for the FY. The </a:t>
            </a:r>
            <a:r>
              <a:rPr lang="en-US" err="1">
                <a:solidFill>
                  <a:srgbClr val="171717"/>
                </a:solidFill>
                <a:latin typeface="verdana" panose="020B0604030504040204" pitchFamily="34" charset="0"/>
              </a:rPr>
              <a:t>Equalisation</a:t>
            </a:r>
            <a:r>
              <a:rPr lang="en-US">
                <a:solidFill>
                  <a:srgbClr val="171717"/>
                </a:solidFill>
                <a:latin typeface="verdana" panose="020B0604030504040204" pitchFamily="34" charset="0"/>
              </a:rPr>
              <a:t> Levy is currently being paid from the central Chest allocation</a:t>
            </a:r>
            <a:endParaRPr lang="en-US">
              <a:solidFill>
                <a:srgbClr val="171717"/>
              </a:solidFill>
              <a:latin typeface="verdana" panose="020B060403050404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131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request from the Tax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32" y="1598472"/>
            <a:ext cx="11323458" cy="4207756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The Tax Team need your data on sales your department has made where:</a:t>
            </a:r>
            <a:endParaRPr lang="en-US"/>
          </a:p>
          <a:p>
            <a:pPr marL="537845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The sales have been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made online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 through one of our proprietary platforms;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and</a:t>
            </a:r>
          </a:p>
          <a:p>
            <a:pPr marL="537845"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To the best of your knowledge, the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purchaser was resident in India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, or the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IP address of the purchaser was Indian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Data should cover 1 April – 31 March (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not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 our financial year); the current request is  for 1 April 2021 – 31 March 2022 but this will be an annual requirement</a:t>
            </a:r>
          </a:p>
          <a:p>
            <a:pPr marL="0" indent="0">
              <a:buNone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An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email will be sent following FUG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 requesting the data.</a:t>
            </a:r>
            <a:br>
              <a:rPr lang="en-US" sz="1800">
                <a:solidFill>
                  <a:srgbClr val="171717"/>
                </a:solidFill>
                <a:latin typeface="Arial"/>
                <a:cs typeface="Arial"/>
              </a:rPr>
            </a:br>
            <a:br>
              <a:rPr lang="en-US" sz="1800">
                <a:latin typeface="Arial"/>
                <a:cs typeface="Arial"/>
              </a:rPr>
            </a:b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If you have no relevant transactions you will be asked to </a:t>
            </a: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confirm a</a:t>
            </a:r>
            <a:br>
              <a:rPr lang="en-US" sz="1800" b="1">
                <a:solidFill>
                  <a:srgbClr val="171717"/>
                </a:solidFill>
                <a:latin typeface="Arial"/>
                <a:cs typeface="Arial"/>
              </a:rPr>
            </a:br>
            <a:r>
              <a:rPr lang="en-US" sz="1800" b="1">
                <a:solidFill>
                  <a:srgbClr val="171717"/>
                </a:solidFill>
                <a:latin typeface="Arial"/>
                <a:cs typeface="Arial"/>
              </a:rPr>
              <a:t>nil return</a:t>
            </a: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800">
                <a:solidFill>
                  <a:srgbClr val="171717"/>
                </a:solidFill>
                <a:latin typeface="Arial"/>
                <a:cs typeface="Arial"/>
              </a:rPr>
              <a:t>Thank you.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AE2E3E-83E6-8305-8FCD-3D69BD54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77" y="3788205"/>
            <a:ext cx="3768969" cy="22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B81F9-F7F8-43B9-B1D0-B630A3C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68524"/>
            <a:ext cx="3561844" cy="115171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</a:rPr>
              <a:t>Finance Division Updates</a:t>
            </a:r>
            <a:endParaRPr lang="en-US" altLang="en-US" sz="8800" b="1">
              <a:solidFill>
                <a:schemeClr val="bg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8FD37D4-B66B-5FDD-D834-EF2EB6EFF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16" y="5523601"/>
            <a:ext cx="9071901" cy="539750"/>
          </a:xfrm>
        </p:spPr>
        <p:txBody>
          <a:bodyPr/>
          <a:lstStyle/>
          <a:p>
            <a:r>
              <a:rPr lang="en-GB">
                <a:cs typeface="Arial"/>
              </a:rPr>
              <a:t>Stephen Kent-Taylor – Head of Corporate and Shared Services</a:t>
            </a: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5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2B4B5-C1B1-485D-84F6-888AD5840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4" y="201028"/>
            <a:ext cx="11313757" cy="569349"/>
          </a:xfrm>
        </p:spPr>
        <p:txBody>
          <a:bodyPr>
            <a:normAutofit/>
          </a:bodyPr>
          <a:lstStyle/>
          <a:p>
            <a:r>
              <a:rPr lang="en-GB" sz="3600">
                <a:latin typeface="Arial"/>
                <a:cs typeface="Arial"/>
              </a:rPr>
              <a:t>Welcome to the first hybrid FUG!</a:t>
            </a:r>
            <a:endParaRPr lang="en-GB" sz="36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GB" sz="2800" b="0"/>
            </a:br>
            <a:endParaRPr lang="en-GB" sz="2800" b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051C49-1A1B-9629-9962-353F789D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25" y="1413656"/>
            <a:ext cx="8487506" cy="44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A8C9-CF51-72D8-C8C0-21D50043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34" y="398463"/>
            <a:ext cx="11167533" cy="423862"/>
          </a:xfrm>
        </p:spPr>
        <p:txBody>
          <a:bodyPr wrap="square" anchor="t">
            <a:normAutofit/>
          </a:bodyPr>
          <a:lstStyle/>
          <a:p>
            <a:r>
              <a:rPr lang="en-GB"/>
              <a:t>Sanctions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0FE4-CD97-3CF5-D17C-D2E0C317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234" y="1424525"/>
            <a:ext cx="8760283" cy="4552084"/>
          </a:xfrm>
        </p:spPr>
        <p:txBody>
          <a:bodyPr wrap="square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GB" sz="18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b="1"/>
              <a:t>Financial</a:t>
            </a:r>
            <a:r>
              <a:rPr lang="en-GB" sz="1800"/>
              <a:t> – persons,  organisations, banks/payment systems</a:t>
            </a:r>
            <a:endParaRPr lang="en-GB" sz="18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/>
              <a:t>    UK list  </a:t>
            </a:r>
            <a:r>
              <a:rPr lang="en-GB" sz="1400">
                <a:hlinkClick r:id="rId2"/>
              </a:rPr>
              <a:t>https</a:t>
            </a:r>
            <a:r>
              <a:rPr lang="en-GB" sz="1400">
                <a:ea typeface="+mn-lt"/>
                <a:cs typeface="+mn-lt"/>
                <a:hlinkClick r:id="rId2"/>
              </a:rPr>
              <a:t>://www.gov.uk/government/publications/financial-sanctions-consolidated-list-of-targets</a:t>
            </a:r>
            <a:endParaRPr lang="en-GB" sz="14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4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b="1"/>
              <a:t>Trade </a:t>
            </a:r>
            <a:r>
              <a:rPr lang="en-GB" sz="1800"/>
              <a:t>-  </a:t>
            </a:r>
            <a:r>
              <a:rPr lang="en-GB" sz="1800">
                <a:ea typeface="+mn-lt"/>
                <a:cs typeface="+mn-lt"/>
              </a:rPr>
              <a:t> different for exports and imports, sometimes possible with a licence</a:t>
            </a:r>
          </a:p>
          <a:p>
            <a:pPr marL="537845" lvl="1">
              <a:lnSpc>
                <a:spcPct val="90000"/>
              </a:lnSpc>
            </a:pPr>
            <a:r>
              <a:rPr lang="en-GB" sz="1600">
                <a:cs typeface="Arial"/>
              </a:rPr>
              <a:t>Exports inc. technology transfers  - ROO Export Controls Team </a:t>
            </a:r>
            <a:br>
              <a:rPr lang="en-GB" sz="1600">
                <a:cs typeface="Arial"/>
              </a:rPr>
            </a:br>
            <a:r>
              <a:rPr lang="en-GB" sz="1400">
                <a:ea typeface="+mn-lt"/>
                <a:cs typeface="+mn-lt"/>
              </a:rPr>
              <a:t>      </a:t>
            </a:r>
            <a:r>
              <a:rPr lang="en-GB" sz="1400">
                <a:ea typeface="+mn-lt"/>
                <a:cs typeface="+mn-lt"/>
                <a:hlinkClick r:id="rId3"/>
              </a:rPr>
              <a:t>https://www.research-operations.admin.cam.ac.uk/policies/export-control</a:t>
            </a:r>
            <a:endParaRPr lang="en-GB">
              <a:cs typeface="Arial"/>
            </a:endParaRPr>
          </a:p>
          <a:p>
            <a:pPr marL="537845" lvl="1">
              <a:lnSpc>
                <a:spcPct val="90000"/>
              </a:lnSpc>
            </a:pPr>
            <a:r>
              <a:rPr lang="en-GB" sz="1600">
                <a:cs typeface="Arial"/>
              </a:rPr>
              <a:t>Imports – check with the Import Export Hub at</a:t>
            </a:r>
            <a:r>
              <a:rPr lang="en-GB" sz="1400">
                <a:cs typeface="Arial"/>
              </a:rPr>
              <a:t>  </a:t>
            </a:r>
            <a:r>
              <a:rPr lang="en-GB" sz="1400">
                <a:cs typeface="Arial"/>
                <a:hlinkClick r:id="rId4"/>
              </a:rPr>
              <a:t>Importexporthub@admin.cam.ac.uk</a:t>
            </a:r>
          </a:p>
          <a:p>
            <a:pPr>
              <a:lnSpc>
                <a:spcPct val="90000"/>
              </a:lnSpc>
            </a:pPr>
            <a:endParaRPr lang="en-GB" sz="1800" b="1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b="1"/>
              <a:t>Triage Group</a:t>
            </a:r>
            <a:r>
              <a:rPr lang="en-GB" sz="1800"/>
              <a:t> – for more guidance </a:t>
            </a:r>
            <a:r>
              <a:rPr lang="en-GB" sz="1900"/>
              <a:t>and support </a:t>
            </a:r>
            <a:endParaRPr lang="en-GB" sz="1900">
              <a:cs typeface="Arial"/>
            </a:endParaRPr>
          </a:p>
          <a:p>
            <a:pPr marL="271145" lvl="1" indent="0">
              <a:lnSpc>
                <a:spcPct val="90000"/>
              </a:lnSpc>
              <a:buNone/>
            </a:pPr>
            <a:r>
              <a:rPr lang="en-GB" sz="1600"/>
              <a:t>    contact the UFS Helpdesk in the first instance </a:t>
            </a:r>
            <a:r>
              <a:rPr lang="en-GB" sz="1400" u="sng">
                <a:ea typeface="+mn-lt"/>
                <a:cs typeface="+mn-lt"/>
                <a:hlinkClick r:id="rId5"/>
              </a:rPr>
              <a:t>UFS_enquiries@admin.cam.ac.uk</a:t>
            </a:r>
            <a:r>
              <a:rPr lang="en-GB" sz="1400">
                <a:ea typeface="+mn-lt"/>
                <a:cs typeface="+mn-lt"/>
              </a:rPr>
              <a:t>.</a:t>
            </a:r>
            <a:endParaRPr lang="en-GB" sz="140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8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>
                <a:ea typeface="+mn-lt"/>
                <a:cs typeface="+mn-lt"/>
              </a:rPr>
              <a:t>*** Depts will also need to consider reputational risk </a:t>
            </a:r>
            <a:endParaRPr lang="en-GB"/>
          </a:p>
          <a:p>
            <a:pPr>
              <a:lnSpc>
                <a:spcPct val="90000"/>
              </a:lnSpc>
            </a:pP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B62BB9-3856-F0C0-82F6-D741F75C3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760" y="2082224"/>
            <a:ext cx="2353433" cy="268172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4E383-0E48-5BA6-072F-49B88B55A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83851" y="6451600"/>
            <a:ext cx="1200149" cy="1793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2A4D10C6-676A-42AD-AF0A-D202E481C773}" type="slidenum">
              <a:rPr lang="en-GB" altLang="en-US"/>
              <a:pPr>
                <a:spcAft>
                  <a:spcPts val="600"/>
                </a:spcAft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Services reminders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152E-FD02-BB75-2D00-325A4B545EE9}"/>
              </a:ext>
            </a:extLst>
          </p:cNvPr>
          <p:cNvSpPr txBox="1"/>
          <p:nvPr/>
        </p:nvSpPr>
        <p:spPr>
          <a:xfrm>
            <a:off x="510600" y="1520100"/>
            <a:ext cx="1127559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Common issues which lead to delays with SSF processing</a:t>
            </a:r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  <a:p>
            <a:r>
              <a:rPr lang="en-GB" b="1">
                <a:cs typeface="Arial"/>
              </a:rPr>
              <a:t>Receipting of purchase orders</a:t>
            </a:r>
          </a:p>
          <a:p>
            <a:endParaRPr lang="en-GB" b="1">
              <a:cs typeface="Arial"/>
            </a:endParaRPr>
          </a:p>
          <a:p>
            <a:r>
              <a:rPr lang="en-GB">
                <a:cs typeface="Arial"/>
              </a:rPr>
              <a:t>Many invoices held up because of POs not receipted</a:t>
            </a:r>
          </a:p>
          <a:p>
            <a:endParaRPr lang="en-GB" b="1">
              <a:cs typeface="Arial"/>
            </a:endParaRPr>
          </a:p>
          <a:p>
            <a:r>
              <a:rPr lang="en-GB">
                <a:cs typeface="Arial"/>
              </a:rPr>
              <a:t>When goods/services are received – not just when invoice is received!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Non-Clinical School depts – please ensure POs are receipted before sending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invoices for processing.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Clinical School depts – essential to have robust processes for receipting, since invoices go directly to SSF</a:t>
            </a:r>
          </a:p>
          <a:p>
            <a:endParaRPr lang="en-GB">
              <a:cs typeface="Arial"/>
            </a:endParaRPr>
          </a:p>
        </p:txBody>
      </p:sp>
      <p:pic>
        <p:nvPicPr>
          <p:cNvPr id="6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E74A3215-5E29-A077-C3AC-D040F4C8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81" y="137067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Services reminders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152E-FD02-BB75-2D00-325A4B545EE9}"/>
              </a:ext>
            </a:extLst>
          </p:cNvPr>
          <p:cNvSpPr txBox="1"/>
          <p:nvPr/>
        </p:nvSpPr>
        <p:spPr>
          <a:xfrm>
            <a:off x="510600" y="1520100"/>
            <a:ext cx="1127559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Expense claims</a:t>
            </a:r>
            <a:endParaRPr lang="en-US"/>
          </a:p>
          <a:p>
            <a:endParaRPr lang="en-GB" b="1">
              <a:cs typeface="Arial"/>
            </a:endParaRPr>
          </a:p>
          <a:p>
            <a:r>
              <a:rPr lang="en-GB">
                <a:cs typeface="Arial"/>
              </a:rPr>
              <a:t>Make sure forms are correctly completed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If individual doesn't have supplier on AP, write NEW in supplier # box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Ensure it's clear if claimant is:</a:t>
            </a:r>
          </a:p>
          <a:p>
            <a:r>
              <a:rPr lang="en-GB">
                <a:cs typeface="Arial"/>
              </a:rPr>
              <a:t>a) an existing student – quote USN</a:t>
            </a:r>
          </a:p>
          <a:p>
            <a:r>
              <a:rPr lang="en-GB">
                <a:cs typeface="Arial"/>
              </a:rPr>
              <a:t>b) an employee – quote payroll ref</a:t>
            </a:r>
          </a:p>
          <a:p>
            <a:r>
              <a:rPr lang="en-GB">
                <a:cs typeface="Arial"/>
              </a:rPr>
              <a:t>c) other individual – give full name and suppler number if on CUFS (include supplier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name if abbreviated)</a:t>
            </a:r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9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704280D6-7135-C6AF-148A-D6D9CAE1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81" y="137067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Services reminders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152E-FD02-BB75-2D00-325A4B545EE9}"/>
              </a:ext>
            </a:extLst>
          </p:cNvPr>
          <p:cNvSpPr txBox="1"/>
          <p:nvPr/>
        </p:nvSpPr>
        <p:spPr>
          <a:xfrm>
            <a:off x="464137" y="1380710"/>
            <a:ext cx="1127559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IPOs (international payments)</a:t>
            </a:r>
            <a:endParaRPr lang="en-US"/>
          </a:p>
          <a:p>
            <a:endParaRPr lang="en-GB" b="1">
              <a:cs typeface="Arial"/>
            </a:endParaRPr>
          </a:p>
          <a:p>
            <a:r>
              <a:rPr lang="en-GB">
                <a:cs typeface="Arial"/>
              </a:rPr>
              <a:t>Only GBP payments to UK bank accounts are NOT IPOs. Everything else is.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- send through each IPO request in a separate email – do not batch them with</a:t>
            </a:r>
            <a:br>
              <a:rPr lang="en-US"/>
            </a:br>
            <a:r>
              <a:rPr lang="en-GB">
                <a:cs typeface="Arial"/>
              </a:rPr>
              <a:t>non IPOs, and ideally don't send IPO requests for more than one supplier in</a:t>
            </a:r>
            <a:br>
              <a:rPr lang="en-US"/>
            </a:br>
            <a:r>
              <a:rPr lang="en-GB">
                <a:cs typeface="Arial"/>
              </a:rPr>
              <a:t>the same email.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- multiple IPOs for a single supplier can go in the same email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- indicate which bank charges the department is paying (if using form for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non-standard IPOs)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(Bank charges are charged to the same coding as the invoice, up to a month later)</a:t>
            </a:r>
          </a:p>
          <a:p>
            <a:endParaRPr lang="en-GB">
              <a:cs typeface="Arial"/>
            </a:endParaRPr>
          </a:p>
          <a:p>
            <a:r>
              <a:rPr lang="en-GB">
                <a:ea typeface="+mn-lt"/>
                <a:cs typeface="+mn-lt"/>
              </a:rPr>
              <a:t>If sending to SSF to process on to CUFS, please </a:t>
            </a:r>
            <a:r>
              <a:rPr lang="en-GB" u="sng">
                <a:ea typeface="+mn-lt"/>
                <a:cs typeface="+mn-lt"/>
              </a:rPr>
              <a:t>only</a:t>
            </a:r>
            <a:r>
              <a:rPr lang="en-GB">
                <a:ea typeface="+mn-lt"/>
                <a:cs typeface="+mn-lt"/>
              </a:rPr>
              <a:t> send to the main inbox </a:t>
            </a:r>
            <a:r>
              <a:rPr lang="en-GB" b="1" err="1">
                <a:ea typeface="+mn-lt"/>
                <a:cs typeface="+mn-lt"/>
              </a:rPr>
              <a:t>sharedservicesfinance</a:t>
            </a:r>
            <a:r>
              <a:rPr lang="en-GB">
                <a:ea typeface="+mn-lt"/>
                <a:cs typeface="+mn-lt"/>
              </a:rPr>
              <a:t> and do not copy in </a:t>
            </a:r>
            <a:r>
              <a:rPr lang="en-GB" err="1">
                <a:ea typeface="+mn-lt"/>
                <a:cs typeface="+mn-lt"/>
              </a:rPr>
              <a:t>IPO@admin</a:t>
            </a:r>
            <a:r>
              <a:rPr lang="en-GB">
                <a:ea typeface="+mn-lt"/>
                <a:cs typeface="+mn-lt"/>
              </a:rPr>
              <a:t> as this could lead to duplications</a:t>
            </a:r>
            <a:endParaRPr lang="en-GB"/>
          </a:p>
          <a:p>
            <a:endParaRPr lang="en-GB">
              <a:cs typeface="Arial"/>
            </a:endParaRPr>
          </a:p>
        </p:txBody>
      </p:sp>
      <p:pic>
        <p:nvPicPr>
          <p:cNvPr id="8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A1B9A12E-9C8E-1AFD-10E4-168CC93D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81" y="137067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Services reminders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24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152E-FD02-BB75-2D00-325A4B545EE9}"/>
              </a:ext>
            </a:extLst>
          </p:cNvPr>
          <p:cNvSpPr txBox="1"/>
          <p:nvPr/>
        </p:nvSpPr>
        <p:spPr>
          <a:xfrm>
            <a:off x="510600" y="1520100"/>
            <a:ext cx="1127559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Coding</a:t>
            </a:r>
          </a:p>
          <a:p>
            <a:endParaRPr lang="en-GB" b="1">
              <a:cs typeface="Arial"/>
            </a:endParaRPr>
          </a:p>
          <a:p>
            <a:r>
              <a:rPr lang="en-GB" b="1">
                <a:cs typeface="Arial"/>
              </a:rPr>
              <a:t>Grants – info required for coding</a:t>
            </a:r>
            <a:endParaRPr lang="en-US">
              <a:cs typeface="Arial"/>
            </a:endParaRPr>
          </a:p>
          <a:p>
            <a:r>
              <a:rPr lang="en-GB">
                <a:cs typeface="Arial"/>
              </a:rPr>
              <a:t>Please provide:</a:t>
            </a:r>
            <a:endParaRPr lang="en-GB"/>
          </a:p>
          <a:p>
            <a:r>
              <a:rPr lang="en-GB">
                <a:cs typeface="Arial"/>
              </a:rPr>
              <a:t>- project</a:t>
            </a:r>
          </a:p>
          <a:p>
            <a:r>
              <a:rPr lang="en-GB">
                <a:cs typeface="Arial"/>
              </a:rPr>
              <a:t>- task (will assume task 1 if not present)</a:t>
            </a:r>
          </a:p>
          <a:p>
            <a:r>
              <a:rPr lang="en-GB">
                <a:cs typeface="Arial"/>
              </a:rPr>
              <a:t>- expenditure type (will assume Other Cost/Misc if not present)</a:t>
            </a:r>
          </a:p>
          <a:p>
            <a:endParaRPr lang="en-GB">
              <a:cs typeface="Arial"/>
            </a:endParaRPr>
          </a:p>
          <a:p>
            <a:r>
              <a:rPr lang="en-GB" b="1">
                <a:cs typeface="Arial"/>
              </a:rPr>
              <a:t>GL transaction codes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Please provide transaction code where known. If transaction code not known,</a:t>
            </a:r>
            <a:br>
              <a:rPr lang="en-GB">
                <a:cs typeface="Arial"/>
              </a:rPr>
            </a:br>
            <a:r>
              <a:rPr lang="en-GB">
                <a:cs typeface="Arial"/>
              </a:rPr>
              <a:t>please indicate </a:t>
            </a:r>
            <a:r>
              <a:rPr lang="en-GB" b="1">
                <a:cs typeface="Arial"/>
              </a:rPr>
              <a:t>nature of spend</a:t>
            </a:r>
            <a:r>
              <a:rPr lang="en-GB">
                <a:cs typeface="Arial"/>
              </a:rPr>
              <a:t> if not clear on invoice/documentation </a:t>
            </a:r>
            <a:endParaRPr lang="en-GB"/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  <p:pic>
        <p:nvPicPr>
          <p:cNvPr id="8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66DC748-0687-4C64-84D9-2E089630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81" y="137067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Services reminders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152E-FD02-BB75-2D00-325A4B545EE9}"/>
              </a:ext>
            </a:extLst>
          </p:cNvPr>
          <p:cNvSpPr txBox="1"/>
          <p:nvPr/>
        </p:nvSpPr>
        <p:spPr>
          <a:xfrm>
            <a:off x="510600" y="1520100"/>
            <a:ext cx="1127559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Arial"/>
              </a:rPr>
              <a:t>Emails with SSF – helping us work faster and smarter</a:t>
            </a:r>
            <a:endParaRPr lang="en-US"/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Please always put your </a:t>
            </a:r>
            <a:r>
              <a:rPr lang="en-GB" b="1">
                <a:cs typeface="Arial"/>
              </a:rPr>
              <a:t>two-character department code at the start of</a:t>
            </a:r>
            <a:br>
              <a:rPr lang="en-GB" b="1">
                <a:cs typeface="Arial"/>
              </a:rPr>
            </a:br>
            <a:r>
              <a:rPr lang="en-GB" b="1">
                <a:cs typeface="Arial"/>
              </a:rPr>
              <a:t>your email subject line</a:t>
            </a:r>
          </a:p>
          <a:p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This will help us route your email to the right pod quickly. </a:t>
            </a:r>
          </a:p>
          <a:p>
            <a:endParaRPr lang="en-GB">
              <a:cs typeface="Arial"/>
            </a:endParaRPr>
          </a:p>
          <a:p>
            <a:r>
              <a:rPr lang="en-GB" b="1">
                <a:cs typeface="Arial"/>
              </a:rPr>
              <a:t>If genuinely urgent</a:t>
            </a:r>
            <a:r>
              <a:rPr lang="en-GB">
                <a:cs typeface="Arial"/>
              </a:rPr>
              <a:t>, please type URGENT as the next bit of the subject line.</a:t>
            </a:r>
            <a:br>
              <a:rPr lang="en-GB">
                <a:cs typeface="Arial"/>
              </a:rPr>
            </a:br>
            <a:br>
              <a:rPr lang="en-GB">
                <a:cs typeface="Arial"/>
              </a:rPr>
            </a:br>
            <a:r>
              <a:rPr lang="en-GB">
                <a:cs typeface="Arial"/>
              </a:rPr>
              <a:t>(And don't over-use urgent please!)</a:t>
            </a:r>
          </a:p>
          <a:p>
            <a:endParaRPr lang="en-GB">
              <a:cs typeface="Arial"/>
            </a:endParaRPr>
          </a:p>
          <a:p>
            <a:r>
              <a:rPr lang="en-GB" b="1">
                <a:cs typeface="Arial"/>
              </a:rPr>
              <a:t>Attachments on queries</a:t>
            </a:r>
          </a:p>
          <a:p>
            <a:r>
              <a:rPr lang="en-GB">
                <a:cs typeface="Arial"/>
              </a:rPr>
              <a:t>When SSF send you a query with (say) an invoice attached, please use FORWARD rather than Reply/Reply All when responding, as </a:t>
            </a:r>
            <a:r>
              <a:rPr lang="en-GB" b="1">
                <a:cs typeface="Arial"/>
              </a:rPr>
              <a:t>this will keep the attachment on the email</a:t>
            </a:r>
            <a:r>
              <a:rPr lang="en-GB">
                <a:cs typeface="Arial"/>
              </a:rPr>
              <a:t>.</a:t>
            </a:r>
          </a:p>
          <a:p>
            <a:r>
              <a:rPr lang="en-GB">
                <a:cs typeface="Arial"/>
              </a:rPr>
              <a:t>(Forward to </a:t>
            </a:r>
            <a:r>
              <a:rPr lang="en-GB">
                <a:ea typeface="+mn-lt"/>
                <a:cs typeface="+mn-lt"/>
              </a:rPr>
              <a:t>sharedservicesfinance@admin.cam.ac.uk)</a:t>
            </a:r>
            <a:endParaRPr lang="en-GB"/>
          </a:p>
          <a:p>
            <a:endParaRPr lang="en-GB">
              <a:cs typeface="Arial"/>
            </a:endParaRPr>
          </a:p>
        </p:txBody>
      </p:sp>
      <p:pic>
        <p:nvPicPr>
          <p:cNvPr id="8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5FBDC695-A7A1-DB53-675B-DE3981F2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81" y="1370671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1265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AR and Credit Control reminders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63" y="1624807"/>
            <a:ext cx="8678134" cy="4067175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The Finance Credit Control team can run </a:t>
            </a:r>
            <a:r>
              <a:rPr lang="en-US" b="1">
                <a:ea typeface="+mn-lt"/>
                <a:cs typeface="+mn-lt"/>
              </a:rPr>
              <a:t>credit checks on new customers</a:t>
            </a:r>
            <a:endParaRPr lang="en-US" b="1">
              <a:cs typeface="Arial"/>
            </a:endParaRPr>
          </a:p>
          <a:p>
            <a:r>
              <a:rPr lang="en-US">
                <a:ea typeface="+mn-lt"/>
                <a:cs typeface="+mn-lt"/>
              </a:rPr>
              <a:t>(NB Not on individuals)</a:t>
            </a:r>
          </a:p>
          <a:p>
            <a:r>
              <a:rPr lang="en-US">
                <a:ea typeface="+mn-lt"/>
                <a:cs typeface="+mn-lt"/>
              </a:rPr>
              <a:t>Please remember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Only give credit where appropriate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eg</a:t>
            </a:r>
            <a:r>
              <a:rPr lang="en-US">
                <a:ea typeface="+mn-lt"/>
                <a:cs typeface="+mn-lt"/>
              </a:rPr>
              <a:t> get payment in advance for venue hire)</a:t>
            </a:r>
            <a:endParaRPr lang="en-US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Raise sales invoices promptly</a:t>
            </a:r>
            <a:r>
              <a:rPr lang="en-US">
                <a:ea typeface="+mn-lt"/>
                <a:cs typeface="+mn-lt"/>
              </a:rPr>
              <a:t> (it's much easier to collect a recent debt)</a:t>
            </a:r>
            <a:endParaRPr lang="en-US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Chase debts</a:t>
            </a:r>
            <a:r>
              <a:rPr lang="en-US">
                <a:ea typeface="+mn-lt"/>
                <a:cs typeface="+mn-lt"/>
              </a:rPr>
              <a:t> when they fall due</a:t>
            </a:r>
            <a:endParaRPr lang="en-US">
              <a:cs typeface="Arial"/>
            </a:endParaRPr>
          </a:p>
          <a:p>
            <a:r>
              <a:rPr lang="en-US" b="1">
                <a:ea typeface="+mn-lt"/>
                <a:cs typeface="+mn-lt"/>
              </a:rPr>
              <a:t>AR portals</a:t>
            </a:r>
            <a:r>
              <a:rPr lang="en-US">
                <a:ea typeface="+mn-lt"/>
                <a:cs typeface="+mn-lt"/>
              </a:rPr>
              <a:t>: please contact Credit Control in the Finance Division if you're asked to use a portal to enter/upload AR invoices to a customer.</a:t>
            </a:r>
            <a:endParaRPr lang="en-US">
              <a:cs typeface="Arial"/>
            </a:endParaRPr>
          </a:p>
          <a:p>
            <a:pPr algn="ctr"/>
            <a:endParaRPr lang="en-US" u="sng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DCA988-EDE4-F23C-D404-276AE4E54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09" b="405"/>
          <a:stretch/>
        </p:blipFill>
        <p:spPr>
          <a:xfrm>
            <a:off x="8982635" y="1413317"/>
            <a:ext cx="2994217" cy="22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Accounts payable reminders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63" y="1624807"/>
            <a:ext cx="11313757" cy="4067175"/>
          </a:xfrm>
        </p:spPr>
        <p:txBody>
          <a:bodyPr>
            <a:normAutofit lnSpcReduction="10000"/>
          </a:bodyPr>
          <a:lstStyle/>
          <a:p>
            <a:r>
              <a:rPr lang="en-US" b="1">
                <a:ea typeface="+mn-lt"/>
                <a:cs typeface="+mn-lt"/>
              </a:rPr>
              <a:t>AP invoices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Ensure POs are correctly coded and receipted</a:t>
            </a:r>
            <a:endParaRPr lang="en-US"/>
          </a:p>
          <a:p>
            <a:pPr marL="342900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Get invoices onto CUFS/ to Shared Services promptly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Supplier Statements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Make sure these are reviewed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Follow up any queries</a:t>
            </a:r>
          </a:p>
          <a:p>
            <a:r>
              <a:rPr lang="en-US" b="1">
                <a:ea typeface="+mn-lt"/>
                <a:cs typeface="+mn-lt"/>
              </a:rPr>
              <a:t>Credit Notes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Manage your credit notes – process them and ensure netted off against future payments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40725E-4BC1-AFF3-D201-AED095FC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38" b="565"/>
          <a:stretch/>
        </p:blipFill>
        <p:spPr>
          <a:xfrm>
            <a:off x="8831767" y="1588894"/>
            <a:ext cx="2844418" cy="20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2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Internal audit points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5" y="1501904"/>
            <a:ext cx="11313757" cy="4534207"/>
          </a:xfrm>
        </p:spPr>
        <p:txBody>
          <a:bodyPr>
            <a:normAutofit/>
          </a:bodyPr>
          <a:lstStyle/>
          <a:p>
            <a:r>
              <a:rPr lang="en-US" b="1">
                <a:ea typeface="+mn-lt"/>
                <a:cs typeface="+mn-lt"/>
              </a:rPr>
              <a:t>Document Retention: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Keep documents for the appropriate amount of time</a:t>
            </a:r>
            <a:endParaRPr lang="en-US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 a secure location, with appropriate access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Same principles for physical and electronic documents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Delegation of Authority</a:t>
            </a:r>
            <a:endParaRPr lang="en-US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cs typeface="Arial"/>
              </a:rPr>
              <a:t>Template available (FPM ch20, appendix B)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cs typeface="Arial"/>
              </a:rPr>
              <a:t>Include your expense sign off limits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5C654-1439-79EB-A35D-1581BF4A5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" b="7960"/>
          <a:stretch/>
        </p:blipFill>
        <p:spPr>
          <a:xfrm>
            <a:off x="8104554" y="1555262"/>
            <a:ext cx="3212132" cy="21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0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Segregation of duties</a:t>
            </a:r>
            <a:endParaRPr lang="en-GB" sz="2400" b="0" kern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11" y="1501904"/>
            <a:ext cx="11313757" cy="4534207"/>
          </a:xfrm>
        </p:spPr>
        <p:txBody>
          <a:bodyPr>
            <a:normAutofit/>
          </a:bodyPr>
          <a:lstStyle/>
          <a:p>
            <a:r>
              <a:rPr lang="en-US" sz="2400" b="1">
                <a:ea typeface="+mn-lt"/>
                <a:cs typeface="+mn-lt"/>
              </a:rPr>
              <a:t>Purchase to Pay (</a:t>
            </a:r>
            <a:r>
              <a:rPr lang="en-US" sz="2400" b="1" err="1">
                <a:ea typeface="+mn-lt"/>
                <a:cs typeface="+mn-lt"/>
              </a:rPr>
              <a:t>iProc</a:t>
            </a:r>
            <a:r>
              <a:rPr lang="en-US" sz="2400" b="1">
                <a:ea typeface="+mn-lt"/>
                <a:cs typeface="+mn-lt"/>
              </a:rPr>
              <a:t> to Accounts Payable)</a:t>
            </a:r>
            <a:endParaRPr lang="en-US" sz="2400"/>
          </a:p>
          <a:p>
            <a:r>
              <a:rPr lang="en-US">
                <a:ea typeface="+mn-lt"/>
                <a:cs typeface="+mn-lt"/>
              </a:rPr>
              <a:t>Try to separate out the parts of the process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Requesting</a:t>
            </a:r>
            <a:r>
              <a:rPr lang="en-US">
                <a:ea typeface="+mn-lt"/>
                <a:cs typeface="+mn-lt"/>
              </a:rPr>
              <a:t> the good (works or services)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Placing </a:t>
            </a:r>
            <a:r>
              <a:rPr lang="en-US">
                <a:ea typeface="+mn-lt"/>
                <a:cs typeface="+mn-lt"/>
              </a:rPr>
              <a:t>the order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Receipting </a:t>
            </a:r>
            <a:r>
              <a:rPr lang="en-US">
                <a:ea typeface="+mn-lt"/>
                <a:cs typeface="+mn-lt"/>
              </a:rPr>
              <a:t>the goods (Physically in the Stores / Those entering the receipt on CUFS)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Approving </a:t>
            </a:r>
            <a:r>
              <a:rPr lang="en-US">
                <a:ea typeface="+mn-lt"/>
                <a:cs typeface="+mn-lt"/>
              </a:rPr>
              <a:t>the Suppliers Invoice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Processing </a:t>
            </a:r>
            <a:r>
              <a:rPr lang="en-US">
                <a:ea typeface="+mn-lt"/>
                <a:cs typeface="+mn-lt"/>
              </a:rPr>
              <a:t>the invoice in CUFS (This is typically Shared Services) </a:t>
            </a:r>
            <a:endParaRPr lang="en-US"/>
          </a:p>
          <a:p>
            <a:endParaRPr lang="en-US" b="1">
              <a:cs typeface="Arial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8B3293AE-CFD7-487B-C143-39E69C8B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5" y="1451707"/>
            <a:ext cx="2205893" cy="2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E0B43-64B7-4844-A730-7A8F4AE2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74" y="180975"/>
            <a:ext cx="3561844" cy="11517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9FE8D-F499-48C5-BBD8-88327ABBF75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1173" y="3429000"/>
            <a:ext cx="11107902" cy="503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3200">
                <a:solidFill>
                  <a:schemeClr val="bg1"/>
                </a:solidFill>
              </a:rPr>
              <a:t>27 April 2022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chemeClr val="bg1"/>
                </a:solidFill>
              </a:rPr>
              <a:t>Financial Users Group</a:t>
            </a:r>
            <a:endParaRPr lang="en-US" altLang="en-US" sz="7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6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Segregation of duties</a:t>
            </a:r>
            <a:endParaRPr lang="en-GB" sz="2400" b="0" kern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26" y="1501904"/>
            <a:ext cx="9213373" cy="4534207"/>
          </a:xfrm>
        </p:spPr>
        <p:txBody>
          <a:bodyPr>
            <a:normAutofit fontScale="92500"/>
          </a:bodyPr>
          <a:lstStyle/>
          <a:p>
            <a:r>
              <a:rPr lang="en-US" sz="2400" b="1">
                <a:ea typeface="+mn-lt"/>
                <a:cs typeface="+mn-lt"/>
              </a:rPr>
              <a:t>Accounts Receivable (Sales Invoices, Credit Notes and Receipting of 'cash')</a:t>
            </a:r>
            <a:endParaRPr lang="en-US" sz="2400"/>
          </a:p>
          <a:p>
            <a:r>
              <a:rPr lang="en-US">
                <a:ea typeface="+mn-lt"/>
                <a:cs typeface="+mn-lt"/>
              </a:rPr>
              <a:t>Try to separate out the parts of the process</a:t>
            </a:r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Requesting</a:t>
            </a:r>
            <a:r>
              <a:rPr lang="en-US">
                <a:ea typeface="+mn-lt"/>
                <a:cs typeface="+mn-lt"/>
              </a:rPr>
              <a:t> the Sales invoice to be raised (including calculating the charge)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Raising </a:t>
            </a:r>
            <a:r>
              <a:rPr lang="en-US">
                <a:ea typeface="+mn-lt"/>
                <a:cs typeface="+mn-lt"/>
              </a:rPr>
              <a:t>the Sales Invoice on CUFS (Remember to retain the calculations / details)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Receipting </a:t>
            </a:r>
            <a:r>
              <a:rPr lang="en-US">
                <a:ea typeface="+mn-lt"/>
                <a:cs typeface="+mn-lt"/>
              </a:rPr>
              <a:t>the payment made by the customer – very important if it cash or </a:t>
            </a:r>
            <a:r>
              <a:rPr lang="en-US" err="1">
                <a:ea typeface="+mn-lt"/>
                <a:cs typeface="+mn-lt"/>
              </a:rPr>
              <a:t>cheque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Approving </a:t>
            </a:r>
            <a:r>
              <a:rPr lang="en-US">
                <a:ea typeface="+mn-lt"/>
                <a:cs typeface="+mn-lt"/>
              </a:rPr>
              <a:t>a Credit Note to be raised (due to an error / correction)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•Those </a:t>
            </a:r>
            <a:r>
              <a:rPr lang="en-US" b="1">
                <a:ea typeface="+mn-lt"/>
                <a:cs typeface="+mn-lt"/>
              </a:rPr>
              <a:t>Processing </a:t>
            </a:r>
            <a:r>
              <a:rPr lang="en-US">
                <a:ea typeface="+mn-lt"/>
                <a:cs typeface="+mn-lt"/>
              </a:rPr>
              <a:t>the Credit Note in CUFS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C3A8B40-87F2-87B7-B938-239782E7D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5" y="1451707"/>
            <a:ext cx="2205893" cy="2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Segregation of duties</a:t>
            </a:r>
            <a:endParaRPr lang="en-GB" sz="2400" b="0" kern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11" y="1501904"/>
            <a:ext cx="11313757" cy="453420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>
                <a:ea typeface="+mn-lt"/>
                <a:cs typeface="+mn-lt"/>
              </a:rPr>
              <a:t>Credit Card Administration (Review, Approval of expense</a:t>
            </a:r>
            <a:br>
              <a:rPr lang="en-US" sz="2600" b="1">
                <a:ea typeface="+mn-lt"/>
                <a:cs typeface="+mn-lt"/>
              </a:rPr>
            </a:br>
            <a:r>
              <a:rPr lang="en-US" sz="2600" b="1">
                <a:ea typeface="+mn-lt"/>
                <a:cs typeface="+mn-lt"/>
              </a:rPr>
              <a:t>claims, posting of transactions to CUFS, journals or Concur) </a:t>
            </a:r>
            <a:endParaRPr lang="en-US" sz="2600"/>
          </a:p>
          <a:p>
            <a:r>
              <a:rPr lang="en-US" sz="2400">
                <a:ea typeface="+mn-lt"/>
                <a:cs typeface="+mn-lt"/>
              </a:rPr>
              <a:t>Try to separate out the parts of the process</a:t>
            </a:r>
          </a:p>
          <a:p>
            <a:r>
              <a:rPr lang="en-US" sz="2400">
                <a:ea typeface="+mn-lt"/>
                <a:cs typeface="+mn-lt"/>
              </a:rPr>
              <a:t>•Those </a:t>
            </a:r>
            <a:r>
              <a:rPr lang="en-US" sz="2400" b="1">
                <a:ea typeface="+mn-lt"/>
                <a:cs typeface="+mn-lt"/>
              </a:rPr>
              <a:t>Holding </a:t>
            </a:r>
            <a:r>
              <a:rPr lang="en-US" sz="2400">
                <a:ea typeface="+mn-lt"/>
                <a:cs typeface="+mn-lt"/>
              </a:rPr>
              <a:t>a Card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•Those </a:t>
            </a:r>
            <a:r>
              <a:rPr lang="en-US" sz="2400" b="1">
                <a:ea typeface="+mn-lt"/>
                <a:cs typeface="+mn-lt"/>
              </a:rPr>
              <a:t>Making </a:t>
            </a:r>
            <a:r>
              <a:rPr lang="en-US" sz="2400">
                <a:ea typeface="+mn-lt"/>
                <a:cs typeface="+mn-lt"/>
              </a:rPr>
              <a:t>the transaction online or in person – Remember to retain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receipt 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•Those </a:t>
            </a:r>
            <a:r>
              <a:rPr lang="en-US" sz="2400" b="1">
                <a:ea typeface="+mn-lt"/>
                <a:cs typeface="+mn-lt"/>
              </a:rPr>
              <a:t>Reviewing  </a:t>
            </a:r>
            <a:r>
              <a:rPr lang="en-US" sz="2400">
                <a:ea typeface="+mn-lt"/>
                <a:cs typeface="+mn-lt"/>
              </a:rPr>
              <a:t>the receipts 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•Those </a:t>
            </a:r>
            <a:r>
              <a:rPr lang="en-US" sz="2400" b="1">
                <a:ea typeface="+mn-lt"/>
                <a:cs typeface="+mn-lt"/>
              </a:rPr>
              <a:t>Approving  </a:t>
            </a:r>
            <a:r>
              <a:rPr lang="en-US" sz="2400">
                <a:ea typeface="+mn-lt"/>
                <a:cs typeface="+mn-lt"/>
              </a:rPr>
              <a:t>the actual transactions – Needs to be line manager (or higher) of the card holder  </a:t>
            </a:r>
          </a:p>
          <a:p>
            <a:r>
              <a:rPr lang="en-US" sz="2400">
                <a:ea typeface="+mn-lt"/>
                <a:cs typeface="+mn-lt"/>
              </a:rPr>
              <a:t>•Those </a:t>
            </a:r>
            <a:r>
              <a:rPr lang="en-US" sz="2400" b="1">
                <a:ea typeface="+mn-lt"/>
                <a:cs typeface="+mn-lt"/>
              </a:rPr>
              <a:t>Processing </a:t>
            </a:r>
            <a:r>
              <a:rPr lang="en-US" sz="2400">
                <a:ea typeface="+mn-lt"/>
                <a:cs typeface="+mn-lt"/>
              </a:rPr>
              <a:t>the details into CUFS </a:t>
            </a:r>
            <a:endParaRPr lang="en-US"/>
          </a:p>
          <a:p>
            <a:endParaRPr lang="en-US" sz="2400" b="1">
              <a:ea typeface="+mn-lt"/>
              <a:cs typeface="+mn-lt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B90D529A-974C-77E0-D0E3-A5C8297E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5" y="1451707"/>
            <a:ext cx="2205893" cy="2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3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0" y="366"/>
            <a:ext cx="12186442" cy="9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>
                <a:latin typeface="Arial"/>
                <a:cs typeface="Arial"/>
              </a:rPr>
              <a:t>Segregation of duties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DAA27-EA86-4021-AE00-43E66E80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11" y="1501904"/>
            <a:ext cx="11313757" cy="45342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Applies to all areas (AP, GL, Purchasing, </a:t>
            </a:r>
            <a:r>
              <a:rPr lang="en-US" sz="2800" err="1">
                <a:ea typeface="+mn-lt"/>
                <a:cs typeface="+mn-lt"/>
              </a:rPr>
              <a:t>etc</a:t>
            </a:r>
            <a:r>
              <a:rPr lang="en-US" sz="2800">
                <a:ea typeface="+mn-lt"/>
                <a:cs typeface="+mn-lt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Don't expose yourself to accusations of wrongdoing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Not always possible in a small department: In these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cases, the department should design their own process</a:t>
            </a:r>
            <a:br>
              <a:rPr lang="en-US" sz="2800">
                <a:ea typeface="+mn-lt"/>
                <a:cs typeface="+mn-lt"/>
              </a:rPr>
            </a:br>
            <a:r>
              <a:rPr lang="en-US" sz="2800">
                <a:ea typeface="+mn-lt"/>
                <a:cs typeface="+mn-lt"/>
              </a:rPr>
              <a:t>and adequate controls. Then very important to </a:t>
            </a:r>
            <a:r>
              <a:rPr lang="en-US" sz="2800" b="1">
                <a:ea typeface="+mn-lt"/>
                <a:cs typeface="+mn-lt"/>
              </a:rPr>
              <a:t>document and communicate</a:t>
            </a:r>
            <a:r>
              <a:rPr lang="en-US" sz="2800">
                <a:ea typeface="+mn-lt"/>
                <a:cs typeface="+mn-lt"/>
              </a:rPr>
              <a:t> the details.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Always need a monthly review of grants, and GL transactions/balances</a:t>
            </a:r>
          </a:p>
          <a:p>
            <a:endParaRPr lang="en-US" sz="2800" b="1">
              <a:cs typeface="Arial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8E89F98-5B9E-19A3-878A-F0A05602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5" y="1451707"/>
            <a:ext cx="2205893" cy="2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9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B81F9-F7F8-43B9-B1D0-B630A3C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68524"/>
            <a:ext cx="3561844" cy="115171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Concur Expenses</a:t>
            </a:r>
          </a:p>
        </p:txBody>
      </p:sp>
    </p:spTree>
    <p:extLst>
      <p:ext uri="{BB962C8B-B14F-4D97-AF65-F5344CB8AC3E}">
        <p14:creationId xmlns:p14="http://schemas.microsoft.com/office/powerpoint/2010/main" val="2242408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Concur Changes to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1" y="1319456"/>
            <a:ext cx="7728439" cy="348529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Concur will be unavailable on 28</a:t>
            </a:r>
            <a:r>
              <a:rPr lang="en-GB" baseline="30000"/>
              <a:t>th</a:t>
            </a:r>
            <a:r>
              <a:rPr lang="en-GB"/>
              <a:t> April to allow changes to Expenses type:</a:t>
            </a:r>
          </a:p>
          <a:p>
            <a:r>
              <a:rPr lang="en-GB"/>
              <a:t>‘Miscellaneous Expense type’ is no longer available and is replaced by ‘Other Cost Categories’</a:t>
            </a:r>
          </a:p>
          <a:p>
            <a:r>
              <a:rPr lang="en-GB"/>
              <a:t>The list of commodity codes available under the new expense type ‘Other Cost Categories’ will be significantly reduced.</a:t>
            </a:r>
          </a:p>
          <a:p>
            <a:r>
              <a:rPr lang="en-GB"/>
              <a:t>New expense type called ‘Unclassified Costs, mapped to EXZZ for GL codes, Other Costs/Miscellaneous for Research Grants and Special Items for Estate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34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64" y="1238484"/>
            <a:ext cx="4440936" cy="315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9862" y="5217990"/>
            <a:ext cx="930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Please refer to the </a:t>
            </a:r>
            <a:r>
              <a:rPr lang="en-GB">
                <a:hlinkClick r:id="rId3"/>
              </a:rPr>
              <a:t>Expenses hub webpage</a:t>
            </a:r>
            <a:r>
              <a:rPr lang="en-GB"/>
              <a:t> for a timeline of what action is required and by whom. If you have any queries, please contact </a:t>
            </a:r>
            <a:r>
              <a:rPr lang="en-GB">
                <a:hlinkClick r:id="rId4"/>
              </a:rPr>
              <a:t>expensesproject@admin.cam.ac.uk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767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Concur Rollout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6" y="1661746"/>
            <a:ext cx="8546123" cy="4307011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Concur Rollout to institutions is proceeding smoothly</a:t>
            </a:r>
          </a:p>
          <a:p>
            <a:pPr marL="0" indent="0">
              <a:buNone/>
            </a:pPr>
            <a:r>
              <a:rPr lang="en-GB"/>
              <a:t>Phase 1 Users Roadshow has taken place this week</a:t>
            </a:r>
          </a:p>
          <a:p>
            <a:pPr marL="0" indent="0">
              <a:buNone/>
            </a:pPr>
            <a:r>
              <a:rPr lang="en-GB"/>
              <a:t>Meetings with Phase 2 Key Contacts have begun</a:t>
            </a:r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To find out when your institution is going live, please visit </a:t>
            </a:r>
          </a:p>
          <a:p>
            <a:pPr marL="0" indent="0" algn="ctr">
              <a:buNone/>
            </a:pPr>
            <a:r>
              <a:rPr lang="en-GB">
                <a:hlinkClick r:id="rId2"/>
              </a:rPr>
              <a:t>https://www.expenses.admin.cam.ac.uk/</a:t>
            </a:r>
            <a:r>
              <a:rPr lang="en-GB"/>
              <a:t> </a:t>
            </a:r>
          </a:p>
          <a:p>
            <a:pPr marL="0" indent="0" algn="ctr">
              <a:buNone/>
            </a:pPr>
            <a:r>
              <a:rPr lang="en-GB">
                <a:sym typeface="Wingdings" panose="05000000000000000000" pitchFamily="2" charset="2"/>
              </a:rPr>
              <a:t> Log in with Raven  Using Concur  On boarding information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35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39" y="1301872"/>
            <a:ext cx="3516361" cy="4914290"/>
          </a:xfrm>
          <a:prstGeom prst="rect">
            <a:avLst/>
          </a:prstGeom>
        </p:spPr>
      </p:pic>
      <p:pic>
        <p:nvPicPr>
          <p:cNvPr id="6" name="Picture 6" descr="A picture containing sky, outdoor, rocket&#10;&#10;Description automatically generated">
            <a:extLst>
              <a:ext uri="{FF2B5EF4-FFF2-40B4-BE49-F238E27FC236}">
                <a16:creationId xmlns:a16="http://schemas.microsoft.com/office/drawing/2014/main" id="{DF7B8C61-DB1C-525A-6E26-414FAB1D0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08" t="1707" r="14999" b="1189"/>
          <a:stretch/>
        </p:blipFill>
        <p:spPr>
          <a:xfrm>
            <a:off x="8534400" y="1301872"/>
            <a:ext cx="3657206" cy="49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9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B81F9-F7F8-43B9-B1D0-B630A3C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68524"/>
            <a:ext cx="3561844" cy="115171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bg1"/>
                </a:solidFill>
              </a:rPr>
              <a:t>Systems </a:t>
            </a:r>
            <a:r>
              <a:rPr lang="en-US" altLang="en-US" sz="4800" b="1">
                <a:solidFill>
                  <a:schemeClr val="bg1"/>
                </a:solidFill>
              </a:rPr>
              <a:t>Updates</a:t>
            </a:r>
            <a:br>
              <a:rPr lang="en-US" altLang="en-US" sz="4800">
                <a:solidFill>
                  <a:schemeClr val="bg1"/>
                </a:solidFill>
                <a:cs typeface="Arial"/>
              </a:rPr>
            </a:br>
            <a:br>
              <a:rPr lang="en-US" altLang="en-US" sz="4800"/>
            </a:br>
            <a:r>
              <a:rPr lang="en-US" altLang="en-US" sz="4000">
                <a:solidFill>
                  <a:schemeClr val="bg1"/>
                </a:solidFill>
                <a:cs typeface="Arial"/>
              </a:rPr>
              <a:t>Michelle Bond</a:t>
            </a:r>
            <a:endParaRPr lang="en-US" alt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1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E79C-F07E-4167-996B-4F55E40B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CUFS Patching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39E-571F-4ED9-89E6-5CB0E20DD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37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28D32-DEC2-C0F2-6D64-51100866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ea typeface="+mn-lt"/>
                <a:cs typeface="+mn-lt"/>
              </a:rPr>
              <a:t>Applying latest database and security patches</a:t>
            </a:r>
            <a:endParaRPr lang="en-GB">
              <a:cs typeface="Arial"/>
            </a:endParaRPr>
          </a:p>
          <a:p>
            <a:r>
              <a:rPr lang="en-GB">
                <a:ea typeface="+mn-lt"/>
                <a:cs typeface="+mn-lt"/>
              </a:rPr>
              <a:t>System downtime starting </a:t>
            </a:r>
            <a:r>
              <a:rPr lang="en-GB" b="1">
                <a:ea typeface="+mn-lt"/>
                <a:cs typeface="+mn-lt"/>
              </a:rPr>
              <a:t>1pm on Friday 20</a:t>
            </a:r>
            <a:r>
              <a:rPr lang="en-GB" b="1" baseline="30000">
                <a:ea typeface="+mn-lt"/>
                <a:cs typeface="+mn-lt"/>
              </a:rPr>
              <a:t>th</a:t>
            </a:r>
            <a:r>
              <a:rPr lang="en-GB" b="1">
                <a:ea typeface="+mn-lt"/>
                <a:cs typeface="+mn-lt"/>
              </a:rPr>
              <a:t> May</a:t>
            </a:r>
            <a:endParaRPr lang="en-GB"/>
          </a:p>
          <a:p>
            <a:r>
              <a:rPr lang="en-GB">
                <a:ea typeface="+mn-lt"/>
                <a:cs typeface="+mn-lt"/>
              </a:rPr>
              <a:t>System restored </a:t>
            </a:r>
            <a:r>
              <a:rPr lang="en-GB" b="1">
                <a:ea typeface="+mn-lt"/>
                <a:cs typeface="+mn-lt"/>
              </a:rPr>
              <a:t>8am on Monday 23</a:t>
            </a:r>
            <a:r>
              <a:rPr lang="en-GB" b="1" baseline="30000">
                <a:ea typeface="+mn-lt"/>
                <a:cs typeface="+mn-lt"/>
              </a:rPr>
              <a:t>rd</a:t>
            </a:r>
            <a:r>
              <a:rPr lang="en-GB" b="1">
                <a:ea typeface="+mn-lt"/>
                <a:cs typeface="+mn-lt"/>
              </a:rPr>
              <a:t> May</a:t>
            </a:r>
            <a:endParaRPr lang="en-GB"/>
          </a:p>
          <a:p>
            <a:r>
              <a:rPr lang="en-GB">
                <a:ea typeface="+mn-lt"/>
                <a:cs typeface="+mn-lt"/>
              </a:rPr>
              <a:t>Some issue fixes will be released with patching:</a:t>
            </a:r>
            <a:endParaRPr lang="en-GB"/>
          </a:p>
          <a:p>
            <a:r>
              <a:rPr lang="en-GB">
                <a:ea typeface="+mn-lt"/>
                <a:cs typeface="+mn-lt"/>
              </a:rPr>
              <a:t>Performance improvement to supplier searches</a:t>
            </a:r>
            <a:endParaRPr lang="en-GB"/>
          </a:p>
          <a:p>
            <a:r>
              <a:rPr lang="en-GB">
                <a:ea typeface="+mn-lt"/>
                <a:cs typeface="+mn-lt"/>
              </a:rPr>
              <a:t>Discarded lines will once again default to open GL date closest to invoice date</a:t>
            </a:r>
            <a:endParaRPr lang="en-GB"/>
          </a:p>
          <a:p>
            <a:r>
              <a:rPr lang="en-GB">
                <a:ea typeface="+mn-lt"/>
                <a:cs typeface="+mn-lt"/>
              </a:rPr>
              <a:t>Please put any requests scheduled to run during downtime on hold</a:t>
            </a:r>
            <a:endParaRPr lang="en-GB"/>
          </a:p>
          <a:p>
            <a:endParaRPr lang="en-GB">
              <a:cs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73A6ECB-48F1-49E4-8D53-218417F7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546" y="1634229"/>
            <a:ext cx="4127809" cy="23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2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8396-1C6A-40A2-90EE-E7E3F88E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FSR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AD3E8-72E4-4E0A-9FD9-77410272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34" y="2385484"/>
            <a:ext cx="11173883" cy="2390776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>
                <a:solidFill>
                  <a:srgbClr val="242424"/>
                </a:solidFill>
                <a:latin typeface="Segoe UI"/>
                <a:ea typeface="Segoe UI"/>
                <a:cs typeface="Segoe UI"/>
              </a:rPr>
              <a:t>The Financial Systems Replacement Project is in need of more volunteers to ensure that the whole University is widely represented…</a:t>
            </a:r>
            <a:endParaRPr lang="en-GB" sz="4000">
              <a:solidFill>
                <a:srgbClr val="003E72"/>
              </a:solidFill>
              <a:latin typeface="Arial"/>
              <a:ea typeface="Segoe UI"/>
              <a:cs typeface="Arial"/>
            </a:endParaRPr>
          </a:p>
          <a:p>
            <a:endParaRPr lang="en-GB" sz="2800" b="1">
              <a:solidFill>
                <a:srgbClr val="242424"/>
              </a:solidFill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en-GB" sz="2800" b="1">
              <a:solidFill>
                <a:srgbClr val="242424"/>
              </a:solidFill>
              <a:latin typeface="Segoe UI"/>
              <a:ea typeface="Segoe UI"/>
              <a:cs typeface="Segoe UI"/>
            </a:endParaRPr>
          </a:p>
          <a:p>
            <a:pPr marL="0" indent="0">
              <a:buNone/>
            </a:pPr>
            <a:endParaRPr lang="en-GB" sz="2800" b="1">
              <a:solidFill>
                <a:srgbClr val="242424"/>
              </a:solidFill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EF5A9-5DA7-4418-BA0D-EC6EA2670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904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050D9-6F65-43CE-BAAF-9DADD1786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715" y="216099"/>
            <a:ext cx="11313757" cy="569349"/>
          </a:xfrm>
        </p:spPr>
        <p:txBody>
          <a:bodyPr/>
          <a:lstStyle/>
          <a:p>
            <a:r>
              <a:rPr lang="en-GB"/>
              <a:t>Questions and Answers</a:t>
            </a:r>
          </a:p>
        </p:txBody>
      </p:sp>
      <p:pic>
        <p:nvPicPr>
          <p:cNvPr id="6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02C0677C-7FB5-4755-8184-CE99A7F40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160" y="1609104"/>
            <a:ext cx="6432868" cy="4265268"/>
          </a:xfrm>
          <a:noFill/>
        </p:spPr>
      </p:pic>
    </p:spTree>
    <p:extLst>
      <p:ext uri="{BB962C8B-B14F-4D97-AF65-F5344CB8AC3E}">
        <p14:creationId xmlns:p14="http://schemas.microsoft.com/office/powerpoint/2010/main" val="228661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2B4B5-C1B1-485D-84F6-888AD5840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4" y="201028"/>
            <a:ext cx="11313757" cy="569349"/>
          </a:xfrm>
        </p:spPr>
        <p:txBody>
          <a:bodyPr>
            <a:normAutofit/>
          </a:bodyPr>
          <a:lstStyle/>
          <a:p>
            <a:r>
              <a:rPr lang="en-GB" sz="360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894" y="1371601"/>
            <a:ext cx="11313757" cy="4583150"/>
          </a:xfrm>
        </p:spPr>
        <p:txBody>
          <a:bodyPr>
            <a:normAutofit/>
          </a:bodyPr>
          <a:lstStyle/>
          <a:p>
            <a:pPr marL="201930" indent="-201930"/>
            <a:r>
              <a:rPr lang="en-GB" sz="2800" b="1"/>
              <a:t>Welcome</a:t>
            </a:r>
            <a:endParaRPr lang="en-GB" sz="2800" b="1">
              <a:cs typeface="Arial"/>
            </a:endParaRPr>
          </a:p>
          <a:p>
            <a:pPr marL="201930" indent="-201930"/>
            <a:r>
              <a:rPr lang="en-GB" sz="2800" b="1"/>
              <a:t>Matters arising/action points</a:t>
            </a:r>
          </a:p>
          <a:p>
            <a:r>
              <a:rPr lang="en-GB" sz="2800" b="1"/>
              <a:t>Travel update from Procurement</a:t>
            </a:r>
          </a:p>
          <a:p>
            <a:pPr marL="201930" indent="-201930"/>
            <a:r>
              <a:rPr lang="en-GB" sz="2800" b="1"/>
              <a:t>Finance Division updates</a:t>
            </a:r>
            <a:endParaRPr lang="en-GB" sz="2800" b="1">
              <a:cs typeface="Arial"/>
            </a:endParaRPr>
          </a:p>
          <a:p>
            <a:pPr marL="201930" indent="-201930"/>
            <a:r>
              <a:rPr lang="en-GB" sz="2800" b="1"/>
              <a:t>Questions and Answers</a:t>
            </a:r>
            <a:endParaRPr lang="en-GB" sz="3200" b="1">
              <a:cs typeface="Arial"/>
            </a:endParaRPr>
          </a:p>
          <a:p>
            <a:pPr marL="201930" indent="-201930"/>
            <a:endParaRPr lang="en-GB" sz="4000" b="1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GB" sz="2800" b="0"/>
            </a:br>
            <a:endParaRPr lang="en-GB" sz="2800" b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44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85A6A-7026-4237-5130-1C5711C8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34" y="398463"/>
            <a:ext cx="11167533" cy="42386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Happy Ending </a:t>
            </a:r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91A9BB1-C414-D0F8-AC75-3A18122F84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56" b="15085"/>
          <a:stretch/>
        </p:blipFill>
        <p:spPr>
          <a:xfrm>
            <a:off x="645095" y="1714500"/>
            <a:ext cx="5214326" cy="3447294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FDB9C-C2D0-769C-6E8C-7572E05C4FDC}"/>
              </a:ext>
            </a:extLst>
          </p:cNvPr>
          <p:cNvSpPr txBox="1"/>
          <p:nvPr/>
        </p:nvSpPr>
        <p:spPr bwMode="auto">
          <a:xfrm>
            <a:off x="6195485" y="1470539"/>
            <a:ext cx="5482167" cy="430478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75000"/>
              </a:spcAft>
            </a:pPr>
            <a:r>
              <a:rPr lang="en-GB" sz="2800"/>
              <a:t>        Back Together</a:t>
            </a:r>
            <a:endParaRPr lang="en-US"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75000"/>
              </a:spcAft>
              <a:buChar char="•"/>
            </a:pPr>
            <a:endParaRPr lang="en-GB" sz="280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038B1F9-BEA2-70C8-2895-DF634593E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83851" y="6451600"/>
            <a:ext cx="1200149" cy="179388"/>
          </a:xfrm>
        </p:spPr>
        <p:txBody>
          <a:bodyPr/>
          <a:lstStyle/>
          <a:p>
            <a:pPr>
              <a:spcAft>
                <a:spcPts val="600"/>
              </a:spcAft>
            </a:pPr>
            <a:fld id="{DF55023D-4CAB-4A05-9EE6-2A94DFF1D144}" type="slidenum">
              <a:rPr lang="en-GB" altLang="en-US"/>
              <a:pPr>
                <a:spcAft>
                  <a:spcPts val="600"/>
                </a:spcAft>
              </a:pPr>
              <a:t>40</a:t>
            </a:fld>
            <a:endParaRPr lang="en-GB" altLang="en-US"/>
          </a:p>
        </p:txBody>
      </p:sp>
      <p:pic>
        <p:nvPicPr>
          <p:cNvPr id="7" name="Picture 7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0B2495F6-7B66-B0AE-1D0C-CB74F479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529" y="1950869"/>
            <a:ext cx="1194620" cy="1366713"/>
          </a:xfrm>
          <a:prstGeom prst="rect">
            <a:avLst/>
          </a:prstGeom>
        </p:spPr>
      </p:pic>
      <p:pic>
        <p:nvPicPr>
          <p:cNvPr id="8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0672E6F-BE2F-7DF8-3695-70EF02AD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4529" y="3319205"/>
            <a:ext cx="1137265" cy="1112685"/>
          </a:xfrm>
          <a:prstGeom prst="rect">
            <a:avLst/>
          </a:prstGeom>
        </p:spPr>
      </p:pic>
      <p:pic>
        <p:nvPicPr>
          <p:cNvPr id="9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5594AB2A-A588-C047-D99C-5270A74C71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68" t="22041" r="12963" b="2449"/>
          <a:stretch/>
        </p:blipFill>
        <p:spPr>
          <a:xfrm>
            <a:off x="9894528" y="4702847"/>
            <a:ext cx="1137898" cy="909859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E9F86422-ABE1-A9E0-3A00-65A30645F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787" y="3294625"/>
            <a:ext cx="1129073" cy="1137266"/>
          </a:xfrm>
          <a:prstGeom prst="rect">
            <a:avLst/>
          </a:prstGeom>
        </p:spPr>
      </p:pic>
      <p:pic>
        <p:nvPicPr>
          <p:cNvPr id="13" name="Picture 1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1BA83E37-82D7-2D16-D828-B0F92ACC2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8787" y="2361766"/>
            <a:ext cx="1129072" cy="708789"/>
          </a:xfrm>
          <a:prstGeom prst="rect">
            <a:avLst/>
          </a:prstGeom>
        </p:spPr>
      </p:pic>
      <p:pic>
        <p:nvPicPr>
          <p:cNvPr id="15" name="Picture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5ED0132-3CD5-66B0-D6A9-BF0EECC45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788" y="4786119"/>
            <a:ext cx="1153652" cy="792600"/>
          </a:xfrm>
          <a:prstGeom prst="rect">
            <a:avLst/>
          </a:prstGeom>
        </p:spPr>
      </p:pic>
      <p:pic>
        <p:nvPicPr>
          <p:cNvPr id="19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D932E566-17EF-E272-2EB3-F0CD1D82FD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568" r="179" b="19886"/>
          <a:stretch/>
        </p:blipFill>
        <p:spPr>
          <a:xfrm>
            <a:off x="1578078" y="5245470"/>
            <a:ext cx="2738288" cy="7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Travel Management Company (TMC)  </a:t>
            </a:r>
            <a:br>
              <a:rPr lang="en-GB"/>
            </a:br>
            <a:r>
              <a:rPr lang="en-GB"/>
              <a:t>Contract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191" y="3344117"/>
            <a:ext cx="9071901" cy="539750"/>
          </a:xfrm>
        </p:spPr>
        <p:txBody>
          <a:bodyPr/>
          <a:lstStyle/>
          <a:p>
            <a:r>
              <a:rPr lang="en-GB"/>
              <a:t>Chris Quilter – Contract Manager</a:t>
            </a:r>
          </a:p>
          <a:p>
            <a:r>
              <a:rPr lang="en-GB"/>
              <a:t>Chris Goody – Strategic Sourcing Category Manager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4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Contract Management Update - BAU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45834" y="2323324"/>
          <a:ext cx="5903167" cy="283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4299" y="1395742"/>
            <a:ext cx="388153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Travel spend is recovering quickly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Physics and Engineering are the biggest spenders this financial year so far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industry as a whole has been struggling with demand – long delays at airports, back office staff not available etc.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Global events continue to impact on service – many enquiries resulting in longer delays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64773" y="1953992"/>
            <a:ext cx="386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Total monthly spend with Key Travel</a:t>
            </a:r>
          </a:p>
        </p:txBody>
      </p:sp>
    </p:spTree>
    <p:extLst>
      <p:ext uri="{BB962C8B-B14F-4D97-AF65-F5344CB8AC3E}">
        <p14:creationId xmlns:p14="http://schemas.microsoft.com/office/powerpoint/2010/main" val="217370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132046" y="1521539"/>
            <a:ext cx="8798767" cy="4599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Contract Management Update – Enquiry Delays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D80F21-5BB1-4CFB-9E3D-05D5B13B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98"/>
          <a:stretch/>
        </p:blipFill>
        <p:spPr>
          <a:xfrm>
            <a:off x="2278032" y="3377185"/>
            <a:ext cx="8585389" cy="27434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050CDF-2D28-4F10-AC84-5F9A46303517}"/>
              </a:ext>
            </a:extLst>
          </p:cNvPr>
          <p:cNvCxnSpPr/>
          <p:nvPr/>
        </p:nvCxnSpPr>
        <p:spPr>
          <a:xfrm>
            <a:off x="3404193" y="3107097"/>
            <a:ext cx="0" cy="6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D32FEC-5E7A-43C4-A2CF-5FFA7559B095}"/>
              </a:ext>
            </a:extLst>
          </p:cNvPr>
          <p:cNvSpPr txBox="1"/>
          <p:nvPr/>
        </p:nvSpPr>
        <p:spPr>
          <a:xfrm>
            <a:off x="2760727" y="2480563"/>
            <a:ext cx="131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Early return to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1396372"/>
            <a:ext cx="4406401" cy="1084191"/>
          </a:xfr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400" b="1"/>
              <a:t>What we heard</a:t>
            </a:r>
          </a:p>
          <a:p>
            <a:r>
              <a:rPr lang="en-GB" sz="1400"/>
              <a:t>Delays whilst contacting Key Travel by phone</a:t>
            </a:r>
          </a:p>
          <a:p>
            <a:r>
              <a:rPr lang="en-GB" sz="1400"/>
              <a:t>Delays in responding to emails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D60DB4-97E6-42A5-9ED8-A123BB4A896C}"/>
              </a:ext>
            </a:extLst>
          </p:cNvPr>
          <p:cNvCxnSpPr/>
          <p:nvPr/>
        </p:nvCxnSpPr>
        <p:spPr>
          <a:xfrm>
            <a:off x="5740993" y="2700697"/>
            <a:ext cx="0" cy="6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AE53A6-F524-4882-BCA5-1199ABC94A03}"/>
              </a:ext>
            </a:extLst>
          </p:cNvPr>
          <p:cNvSpPr txBox="1"/>
          <p:nvPr/>
        </p:nvSpPr>
        <p:spPr>
          <a:xfrm>
            <a:off x="5084827" y="2108031"/>
            <a:ext cx="131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Unprecedented volume increase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EA8025-D17B-40CB-9241-08C5E595B015}"/>
              </a:ext>
            </a:extLst>
          </p:cNvPr>
          <p:cNvCxnSpPr/>
          <p:nvPr/>
        </p:nvCxnSpPr>
        <p:spPr>
          <a:xfrm>
            <a:off x="6875526" y="3750564"/>
            <a:ext cx="0" cy="6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EC66A3-1695-4656-B33C-F12F1E8E7629}"/>
              </a:ext>
            </a:extLst>
          </p:cNvPr>
          <p:cNvSpPr txBox="1"/>
          <p:nvPr/>
        </p:nvSpPr>
        <p:spPr>
          <a:xfrm>
            <a:off x="6219360" y="3047263"/>
            <a:ext cx="1312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Key resource increase begins to take effect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343C72-027F-4F4C-97A8-05B238AED29D}"/>
              </a:ext>
            </a:extLst>
          </p:cNvPr>
          <p:cNvSpPr txBox="1"/>
          <p:nvPr/>
        </p:nvSpPr>
        <p:spPr>
          <a:xfrm>
            <a:off x="8541390" y="3476829"/>
            <a:ext cx="131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24</a:t>
            </a:r>
            <a:r>
              <a:rPr lang="en-GB" sz="1000" baseline="30000"/>
              <a:t>th</a:t>
            </a:r>
            <a:r>
              <a:rPr lang="en-GB" sz="1000"/>
              <a:t> February, Ukraine war begins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13A45C-0595-4A3B-A084-DBA4CCC06CCD}"/>
              </a:ext>
            </a:extLst>
          </p:cNvPr>
          <p:cNvCxnSpPr/>
          <p:nvPr/>
        </p:nvCxnSpPr>
        <p:spPr>
          <a:xfrm flipH="1">
            <a:off x="9197555" y="3987631"/>
            <a:ext cx="6304" cy="588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DAE4AF-66DA-4108-BF7F-FEB5BB0A8196}"/>
              </a:ext>
            </a:extLst>
          </p:cNvPr>
          <p:cNvCxnSpPr/>
          <p:nvPr/>
        </p:nvCxnSpPr>
        <p:spPr>
          <a:xfrm flipH="1">
            <a:off x="10389192" y="3012085"/>
            <a:ext cx="1" cy="589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DB44AAB-7307-4223-A3CE-BC6FB0DF8B9D}"/>
              </a:ext>
            </a:extLst>
          </p:cNvPr>
          <p:cNvSpPr txBox="1"/>
          <p:nvPr/>
        </p:nvSpPr>
        <p:spPr>
          <a:xfrm>
            <a:off x="9733026" y="2309958"/>
            <a:ext cx="131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B.A., systems failure and mass </a:t>
            </a:r>
            <a:r>
              <a:rPr lang="en-GB" sz="1000" u="sng"/>
              <a:t>cancellations</a:t>
            </a:r>
            <a:r>
              <a:rPr lang="en-GB" sz="1000"/>
              <a:t> from airlines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F828F6-94BC-4BAF-9D51-A5488F79FAC4}"/>
              </a:ext>
            </a:extLst>
          </p:cNvPr>
          <p:cNvCxnSpPr>
            <a:cxnSpLocks/>
          </p:cNvCxnSpPr>
          <p:nvPr/>
        </p:nvCxnSpPr>
        <p:spPr>
          <a:xfrm flipH="1">
            <a:off x="10389192" y="1941951"/>
            <a:ext cx="1" cy="372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6EE495E-F18F-4CFB-B917-621413BB64C2}"/>
              </a:ext>
            </a:extLst>
          </p:cNvPr>
          <p:cNvSpPr txBox="1"/>
          <p:nvPr/>
        </p:nvSpPr>
        <p:spPr>
          <a:xfrm>
            <a:off x="9736668" y="1521539"/>
            <a:ext cx="131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err="1"/>
              <a:t>TrainLine</a:t>
            </a:r>
            <a:r>
              <a:rPr lang="en-GB" sz="1000"/>
              <a:t> online ticket failure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4413" y="1521539"/>
            <a:ext cx="375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Average call waiting time (Minutes)</a:t>
            </a:r>
          </a:p>
        </p:txBody>
      </p:sp>
    </p:spTree>
    <p:extLst>
      <p:ext uri="{BB962C8B-B14F-4D97-AF65-F5344CB8AC3E}">
        <p14:creationId xmlns:p14="http://schemas.microsoft.com/office/powerpoint/2010/main" val="126951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Contract Management Update – Enquiry Delays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0" indent="0">
              <a:buNone/>
            </a:pPr>
            <a:r>
              <a:rPr lang="en-GB" sz="1400" b="1"/>
              <a:t>The response</a:t>
            </a:r>
          </a:p>
          <a:p>
            <a:r>
              <a:rPr lang="en-GB" sz="1400"/>
              <a:t>Key Travel have reviewed the current operating model </a:t>
            </a:r>
          </a:p>
          <a:p>
            <a:r>
              <a:rPr lang="en-GB" sz="1400"/>
              <a:t>Since 4</a:t>
            </a:r>
            <a:r>
              <a:rPr lang="en-GB" sz="1400" baseline="30000"/>
              <a:t>th</a:t>
            </a:r>
            <a:r>
              <a:rPr lang="en-GB" sz="1400"/>
              <a:t> April - a dedicated team of agents have been assigned for the University of Cambridge enquiries</a:t>
            </a:r>
          </a:p>
          <a:p>
            <a:r>
              <a:rPr lang="en-GB" sz="1400"/>
              <a:t>Key Travel have committed to an ongoing review of dedicated staff to support the University as travel recovers</a:t>
            </a:r>
          </a:p>
          <a:p>
            <a:pPr marL="0" indent="0">
              <a:buNone/>
            </a:pPr>
            <a:r>
              <a:rPr lang="en-GB" sz="1400" b="1"/>
              <a:t>The outcome</a:t>
            </a:r>
          </a:p>
          <a:p>
            <a:r>
              <a:rPr lang="en-GB" sz="1400"/>
              <a:t>Performance has improved significantly:</a:t>
            </a:r>
          </a:p>
          <a:p>
            <a:pPr lvl="1"/>
            <a:r>
              <a:rPr lang="en-GB" sz="1400"/>
              <a:t>Average call waiting times for April to date have reduced to 16 minutes (24% reduction on March)</a:t>
            </a:r>
          </a:p>
          <a:p>
            <a:pPr lvl="1"/>
            <a:r>
              <a:rPr lang="en-GB" sz="1400"/>
              <a:t>Average call waiting times since 4</a:t>
            </a:r>
            <a:r>
              <a:rPr lang="en-GB" sz="1400" baseline="30000"/>
              <a:t>th</a:t>
            </a:r>
            <a:r>
              <a:rPr lang="en-GB" sz="1400"/>
              <a:t> April have reduced to 2.5 minutes</a:t>
            </a:r>
          </a:p>
          <a:p>
            <a:pPr lvl="1"/>
            <a:r>
              <a:rPr lang="en-GB" sz="1400"/>
              <a:t>Average response time for responding to emails is remaining steady at 3.83 working hours</a:t>
            </a:r>
          </a:p>
          <a:p>
            <a:pPr marL="2579" indent="0">
              <a:buNone/>
            </a:pPr>
            <a:r>
              <a:rPr lang="en-GB" sz="1400" b="1"/>
              <a:t>How to contact Key Travel</a:t>
            </a:r>
          </a:p>
          <a:p>
            <a:pPr marL="0" indent="0">
              <a:buNone/>
            </a:pPr>
            <a:r>
              <a:rPr lang="en-GB" sz="1400"/>
              <a:t>Online – </a:t>
            </a:r>
            <a:r>
              <a:rPr lang="en-GB" sz="1400">
                <a:hlinkClick r:id="rId2"/>
              </a:rPr>
              <a:t>https://my.keytravel.com/uk</a:t>
            </a:r>
            <a:r>
              <a:rPr lang="en-GB" sz="1400"/>
              <a:t> </a:t>
            </a:r>
          </a:p>
          <a:p>
            <a:pPr marL="0" indent="0">
              <a:buNone/>
            </a:pPr>
            <a:r>
              <a:rPr lang="en-GB" sz="1400"/>
              <a:t>General bookings - 0161 819 9769 or </a:t>
            </a:r>
            <a:r>
              <a:rPr lang="en-GB" sz="1400">
                <a:hlinkClick r:id="rId3"/>
              </a:rPr>
              <a:t>cambridge@keytravel.com</a:t>
            </a:r>
            <a:r>
              <a:rPr lang="en-GB" sz="1400"/>
              <a:t> </a:t>
            </a:r>
          </a:p>
          <a:p>
            <a:pPr marL="0" indent="0">
              <a:buNone/>
            </a:pPr>
            <a:r>
              <a:rPr lang="en-GB" sz="1400"/>
              <a:t>Group bookings - 0161 819 8935 or </a:t>
            </a:r>
            <a:r>
              <a:rPr lang="en-GB" altLang="en-US" sz="1400">
                <a:solidFill>
                  <a:srgbClr val="5859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groups@keytravel.com</a:t>
            </a:r>
            <a:endParaRPr lang="en-GB" sz="1400"/>
          </a:p>
          <a:p>
            <a:pPr marL="2579" indent="0">
              <a:buNone/>
            </a:pPr>
            <a:endParaRPr lang="en-GB" sz="1400" b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5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Contract -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91" y="1428235"/>
            <a:ext cx="9073621" cy="3218411"/>
          </a:xfrm>
        </p:spPr>
        <p:txBody>
          <a:bodyPr/>
          <a:lstStyle/>
          <a:p>
            <a:pPr marL="2579" indent="0">
              <a:buNone/>
            </a:pPr>
            <a:endParaRPr lang="en-GB" sz="1400" b="1"/>
          </a:p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11591" y="1580635"/>
            <a:ext cx="9073621" cy="32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9273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257" indent="-21669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2pPr>
            <a:lvl3pPr marL="657820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3pPr>
            <a:lvl4pPr marL="877094" indent="-217984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4pPr>
            <a:lvl5pPr marL="10976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5pPr>
            <a:lvl6pPr marL="146913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6pPr>
            <a:lvl7pPr marL="184060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7pPr>
            <a:lvl8pPr marL="2212082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8pPr>
            <a:lvl9pPr marL="2583557" indent="-219273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16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kern="0"/>
              <a:t>Context - Supplier</a:t>
            </a:r>
          </a:p>
          <a:p>
            <a:r>
              <a:rPr lang="en-GB" sz="2400" kern="0"/>
              <a:t>Key Travel have been the University Travel provider for 16 years</a:t>
            </a:r>
          </a:p>
          <a:p>
            <a:r>
              <a:rPr lang="en-GB" sz="2400" kern="0"/>
              <a:t>Most recent dispensation to continue to use Key Travel expires in November ‘22</a:t>
            </a:r>
          </a:p>
          <a:p>
            <a:pPr marL="0" indent="0">
              <a:buNone/>
            </a:pPr>
            <a:r>
              <a:rPr lang="en-GB" sz="2400" b="1" kern="0"/>
              <a:t>Context  - Procurement </a:t>
            </a:r>
          </a:p>
          <a:p>
            <a:pPr lvl="1"/>
            <a:r>
              <a:rPr lang="en-GB" sz="2400" kern="0"/>
              <a:t>SPP Programme now stood up therefore resource to re-procure and, actively, Contract Manage</a:t>
            </a:r>
          </a:p>
          <a:p>
            <a:pPr lvl="1"/>
            <a:r>
              <a:rPr lang="en-GB" sz="2400" kern="0"/>
              <a:t>Logical to re-engage the market to re-procure</a:t>
            </a:r>
          </a:p>
          <a:p>
            <a:pPr marL="2579" indent="0">
              <a:buNone/>
            </a:pPr>
            <a:endParaRPr lang="en-GB" sz="1400" b="1" kern="0"/>
          </a:p>
          <a:p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1864542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A83A60D99284BB2FF72DA4E344999" ma:contentTypeVersion="4" ma:contentTypeDescription="Create a new document." ma:contentTypeScope="" ma:versionID="4fac98f2bf9e4fac8de061b25ecf81d9">
  <xsd:schema xmlns:xsd="http://www.w3.org/2001/XMLSchema" xmlns:xs="http://www.w3.org/2001/XMLSchema" xmlns:p="http://schemas.microsoft.com/office/2006/metadata/properties" xmlns:ns2="d79782ab-8b85-4672-a974-3d5592b90c85" xmlns:ns3="b017886a-8029-4138-8e09-2b163944ebbb" targetNamespace="http://schemas.microsoft.com/office/2006/metadata/properties" ma:root="true" ma:fieldsID="43f3e7f3ce21fb062bb368a06aa206ca" ns2:_="" ns3:_="">
    <xsd:import namespace="d79782ab-8b85-4672-a974-3d5592b90c85"/>
    <xsd:import namespace="b017886a-8029-4138-8e09-2b163944e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782ab-8b85-4672-a974-3d5592b90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7886a-8029-4138-8e09-2b163944eb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3EE913-7F63-428B-AA26-FF134630E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2C86A9-BC71-4E8F-AC53-DE51C91D2488}">
  <ds:schemaRefs>
    <ds:schemaRef ds:uri="b017886a-8029-4138-8e09-2b163944ebbb"/>
    <ds:schemaRef ds:uri="d79782ab-8b85-4672-a974-3d5592b90c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ABB123-22AC-44FD-A3EA-5F39ECC86E69}">
  <ds:schemaRefs>
    <ds:schemaRef ds:uri="b017886a-8029-4138-8e09-2b163944ebbb"/>
    <ds:schemaRef ds:uri="d79782ab-8b85-4672-a974-3d5592b90c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</vt:lpstr>
      <vt:lpstr> </vt:lpstr>
      <vt:lpstr> </vt:lpstr>
      <vt:lpstr>Financial Users Group</vt:lpstr>
      <vt:lpstr> </vt:lpstr>
      <vt:lpstr>Travel Management Company (TMC)   Contract Update</vt:lpstr>
      <vt:lpstr>Contract Management Update - BAU</vt:lpstr>
      <vt:lpstr>Contract Management Update – Enquiry Delays </vt:lpstr>
      <vt:lpstr>Contract Management Update – Enquiry Delays </vt:lpstr>
      <vt:lpstr>New Contract - Procurement</vt:lpstr>
      <vt:lpstr>New Contract - Procurement</vt:lpstr>
      <vt:lpstr>New Contract - Procurement</vt:lpstr>
      <vt:lpstr>New Contract - Procurement</vt:lpstr>
      <vt:lpstr>New Contract - Procurement</vt:lpstr>
      <vt:lpstr>Finance Division Updates</vt:lpstr>
      <vt:lpstr>Indian Equalisation Levy  (Digital Sales Tax):  A request for data for tax returns         </vt:lpstr>
      <vt:lpstr>BACKGROUND</vt:lpstr>
      <vt:lpstr>BACKGROUND</vt:lpstr>
      <vt:lpstr>A request from the Tax Team</vt:lpstr>
      <vt:lpstr>Finance Division Updates</vt:lpstr>
      <vt:lpstr>Sanctions </vt:lpstr>
      <vt:lpstr>Shared Services reminders</vt:lpstr>
      <vt:lpstr>Shared Services reminders</vt:lpstr>
      <vt:lpstr>Shared Services reminders</vt:lpstr>
      <vt:lpstr>Shared Services reminders</vt:lpstr>
      <vt:lpstr>Shared Services reminders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Concur Expenses</vt:lpstr>
      <vt:lpstr>Concur Changes to Categories</vt:lpstr>
      <vt:lpstr>Concur Rollout</vt:lpstr>
      <vt:lpstr>Systems Updates  Michelle Bond</vt:lpstr>
      <vt:lpstr>CUFS Patching</vt:lpstr>
      <vt:lpstr>FSR Volunteers</vt:lpstr>
      <vt:lpstr>PowerPoint Presentation</vt:lpstr>
      <vt:lpstr>Happy Ending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Galvin</dc:creator>
  <cp:revision>1</cp:revision>
  <dcterms:created xsi:type="dcterms:W3CDTF">2021-04-12T14:38:19Z</dcterms:created>
  <dcterms:modified xsi:type="dcterms:W3CDTF">2022-04-27T07:57:56Z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0x010100078A83A60D99284BB2FF72DA4E344999</vt:lpwstr>
  </property>
  <property fmtid="{D5CDD505-2E9C-101B-9397-08002B2CF9AE}" pid="3" name="_dlc_DocIdItemGuid">
    <vt:lpwstr>73030a35-854b-4c1b-b82f-557b02e9c4c9</vt:lpwstr>
  </property>
</Properties>
</file>